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8" autoAdjust="0"/>
    <p:restoredTop sz="88729" autoAdjust="0"/>
  </p:normalViewPr>
  <p:slideViewPr>
    <p:cSldViewPr snapToGrid="0">
      <p:cViewPr varScale="1">
        <p:scale>
          <a:sx n="59" d="100"/>
          <a:sy n="59" d="100"/>
        </p:scale>
        <p:origin x="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27.06.2024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341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851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642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0D3345-E287-30C8-2668-EF292E123A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16" y="5847890"/>
            <a:ext cx="1958447" cy="6681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8E43D4-2D93-002C-7AA7-EABE15C11962}"/>
              </a:ext>
            </a:extLst>
          </p:cNvPr>
          <p:cNvSpPr txBox="1"/>
          <p:nvPr userDrawn="1"/>
        </p:nvSpPr>
        <p:spPr>
          <a:xfrm>
            <a:off x="2711491" y="5927225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companionvolumetoolbo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4.0/deed.en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84344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Online interaction in the Companion Volume to the Common European Framework of Reference for Languages: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Online interaction at a glance</a:t>
            </a:r>
            <a:endParaRPr lang="de-A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3" y="528458"/>
            <a:ext cx="119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4E8E8E-835D-3C7C-4A72-E5066E370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24" name="Grafik 10">
            <a:extLst>
              <a:ext uri="{FF2B5EF4-FFF2-40B4-BE49-F238E27FC236}">
                <a16:creationId xmlns:a16="http://schemas.microsoft.com/office/drawing/2014/main" id="{3EAE5C4B-DC2D-A19E-887F-61E91AC479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25851"/>
            <a:ext cx="1026915" cy="66688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F26E158-034A-BE37-3731-74F00155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6075626"/>
            <a:ext cx="83153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International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/>
              </a:rPr>
              <a:t>CC-BY-NC-SA 4.0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Attribution: Original activity from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Johann (et al.)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8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4"/>
    </mc:Choice>
    <mc:Fallback xmlns="">
      <p:transition spd="slow" advTm="1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13935-0BA2-B16C-EF77-68DCDDF7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</a:rPr>
              <a:t>Online interaction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40EFC-75D7-81F1-80BD-E7E6324BE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838" y="1585426"/>
            <a:ext cx="11218862" cy="362108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Online interaction refers to any form of communication that takes place through digital channels such as the internet.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It has become increasingly important in our lives and was included in the Companion Volume, in section 3.3.1. interaction activities.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Google Shape;124;p7">
            <a:extLst>
              <a:ext uri="{FF2B5EF4-FFF2-40B4-BE49-F238E27FC236}">
                <a16:creationId xmlns:a16="http://schemas.microsoft.com/office/drawing/2014/main" id="{5460DC6D-E040-A155-E960-6C0989D56AA3}"/>
              </a:ext>
            </a:extLst>
          </p:cNvPr>
          <p:cNvSpPr/>
          <p:nvPr/>
        </p:nvSpPr>
        <p:spPr>
          <a:xfrm>
            <a:off x="4848602" y="4092088"/>
            <a:ext cx="1260650" cy="1180486"/>
          </a:xfrm>
          <a:custGeom>
            <a:avLst/>
            <a:gdLst/>
            <a:ahLst/>
            <a:cxnLst/>
            <a:rect l="l" t="t" r="r" b="b"/>
            <a:pathLst>
              <a:path w="8987" h="8196" extrusionOk="0">
                <a:moveTo>
                  <a:pt x="6911" y="2397"/>
                </a:moveTo>
                <a:lnTo>
                  <a:pt x="6911" y="2397"/>
                </a:lnTo>
                <a:lnTo>
                  <a:pt x="6890" y="1990"/>
                </a:lnTo>
                <a:lnTo>
                  <a:pt x="6869" y="1776"/>
                </a:lnTo>
                <a:lnTo>
                  <a:pt x="6826" y="1584"/>
                </a:lnTo>
                <a:lnTo>
                  <a:pt x="6762" y="1413"/>
                </a:lnTo>
                <a:lnTo>
                  <a:pt x="6676" y="1220"/>
                </a:lnTo>
                <a:lnTo>
                  <a:pt x="6569" y="1049"/>
                </a:lnTo>
                <a:lnTo>
                  <a:pt x="6419" y="899"/>
                </a:lnTo>
                <a:lnTo>
                  <a:pt x="6419" y="899"/>
                </a:lnTo>
                <a:lnTo>
                  <a:pt x="6141" y="600"/>
                </a:lnTo>
                <a:lnTo>
                  <a:pt x="5970" y="471"/>
                </a:lnTo>
                <a:lnTo>
                  <a:pt x="5820" y="343"/>
                </a:lnTo>
                <a:lnTo>
                  <a:pt x="5649" y="236"/>
                </a:lnTo>
                <a:lnTo>
                  <a:pt x="5456" y="150"/>
                </a:lnTo>
                <a:lnTo>
                  <a:pt x="5264" y="86"/>
                </a:lnTo>
                <a:lnTo>
                  <a:pt x="5071" y="22"/>
                </a:lnTo>
                <a:lnTo>
                  <a:pt x="5071" y="22"/>
                </a:lnTo>
                <a:lnTo>
                  <a:pt x="4879" y="1"/>
                </a:lnTo>
                <a:lnTo>
                  <a:pt x="4686" y="1"/>
                </a:lnTo>
                <a:lnTo>
                  <a:pt x="4494" y="1"/>
                </a:lnTo>
                <a:lnTo>
                  <a:pt x="4301" y="22"/>
                </a:lnTo>
                <a:lnTo>
                  <a:pt x="4109" y="65"/>
                </a:lnTo>
                <a:lnTo>
                  <a:pt x="3916" y="108"/>
                </a:lnTo>
                <a:lnTo>
                  <a:pt x="3552" y="236"/>
                </a:lnTo>
                <a:lnTo>
                  <a:pt x="3188" y="428"/>
                </a:lnTo>
                <a:lnTo>
                  <a:pt x="2868" y="642"/>
                </a:lnTo>
                <a:lnTo>
                  <a:pt x="2718" y="771"/>
                </a:lnTo>
                <a:lnTo>
                  <a:pt x="2589" y="899"/>
                </a:lnTo>
                <a:lnTo>
                  <a:pt x="2461" y="1049"/>
                </a:lnTo>
                <a:lnTo>
                  <a:pt x="2333" y="1199"/>
                </a:lnTo>
                <a:lnTo>
                  <a:pt x="2333" y="1199"/>
                </a:lnTo>
                <a:lnTo>
                  <a:pt x="2247" y="1370"/>
                </a:lnTo>
                <a:lnTo>
                  <a:pt x="2161" y="1520"/>
                </a:lnTo>
                <a:lnTo>
                  <a:pt x="2076" y="1712"/>
                </a:lnTo>
                <a:lnTo>
                  <a:pt x="2033" y="1905"/>
                </a:lnTo>
                <a:lnTo>
                  <a:pt x="1990" y="2076"/>
                </a:lnTo>
                <a:lnTo>
                  <a:pt x="1969" y="2290"/>
                </a:lnTo>
                <a:lnTo>
                  <a:pt x="1969" y="2482"/>
                </a:lnTo>
                <a:lnTo>
                  <a:pt x="1969" y="2675"/>
                </a:lnTo>
                <a:lnTo>
                  <a:pt x="1990" y="2889"/>
                </a:lnTo>
                <a:lnTo>
                  <a:pt x="2012" y="3082"/>
                </a:lnTo>
                <a:lnTo>
                  <a:pt x="2076" y="3274"/>
                </a:lnTo>
                <a:lnTo>
                  <a:pt x="2119" y="3467"/>
                </a:lnTo>
                <a:lnTo>
                  <a:pt x="2204" y="3638"/>
                </a:lnTo>
                <a:lnTo>
                  <a:pt x="2290" y="3809"/>
                </a:lnTo>
                <a:lnTo>
                  <a:pt x="2397" y="3959"/>
                </a:lnTo>
                <a:lnTo>
                  <a:pt x="2504" y="4109"/>
                </a:lnTo>
                <a:lnTo>
                  <a:pt x="2504" y="4109"/>
                </a:lnTo>
                <a:lnTo>
                  <a:pt x="2654" y="4258"/>
                </a:lnTo>
                <a:lnTo>
                  <a:pt x="2803" y="4387"/>
                </a:lnTo>
                <a:lnTo>
                  <a:pt x="2953" y="4515"/>
                </a:lnTo>
                <a:lnTo>
                  <a:pt x="3124" y="4622"/>
                </a:lnTo>
                <a:lnTo>
                  <a:pt x="3317" y="4708"/>
                </a:lnTo>
                <a:lnTo>
                  <a:pt x="3509" y="4793"/>
                </a:lnTo>
                <a:lnTo>
                  <a:pt x="3702" y="4857"/>
                </a:lnTo>
                <a:lnTo>
                  <a:pt x="3895" y="4900"/>
                </a:lnTo>
                <a:lnTo>
                  <a:pt x="4087" y="4922"/>
                </a:lnTo>
                <a:lnTo>
                  <a:pt x="4301" y="4943"/>
                </a:lnTo>
                <a:lnTo>
                  <a:pt x="4515" y="4964"/>
                </a:lnTo>
                <a:lnTo>
                  <a:pt x="4708" y="4964"/>
                </a:lnTo>
                <a:lnTo>
                  <a:pt x="5114" y="4900"/>
                </a:lnTo>
                <a:lnTo>
                  <a:pt x="5499" y="4815"/>
                </a:lnTo>
                <a:lnTo>
                  <a:pt x="5499" y="4815"/>
                </a:lnTo>
                <a:lnTo>
                  <a:pt x="5692" y="4750"/>
                </a:lnTo>
                <a:lnTo>
                  <a:pt x="5863" y="4665"/>
                </a:lnTo>
                <a:lnTo>
                  <a:pt x="6013" y="4558"/>
                </a:lnTo>
                <a:lnTo>
                  <a:pt x="6141" y="4430"/>
                </a:lnTo>
                <a:lnTo>
                  <a:pt x="6291" y="4301"/>
                </a:lnTo>
                <a:lnTo>
                  <a:pt x="6398" y="4173"/>
                </a:lnTo>
                <a:lnTo>
                  <a:pt x="6505" y="4023"/>
                </a:lnTo>
                <a:lnTo>
                  <a:pt x="6590" y="3852"/>
                </a:lnTo>
                <a:lnTo>
                  <a:pt x="6676" y="3681"/>
                </a:lnTo>
                <a:lnTo>
                  <a:pt x="6740" y="3509"/>
                </a:lnTo>
                <a:lnTo>
                  <a:pt x="6847" y="3146"/>
                </a:lnTo>
                <a:lnTo>
                  <a:pt x="6911" y="2761"/>
                </a:lnTo>
                <a:lnTo>
                  <a:pt x="6911" y="2397"/>
                </a:lnTo>
                <a:lnTo>
                  <a:pt x="6911" y="2397"/>
                </a:lnTo>
                <a:close/>
                <a:moveTo>
                  <a:pt x="3788" y="921"/>
                </a:moveTo>
                <a:lnTo>
                  <a:pt x="3788" y="921"/>
                </a:lnTo>
                <a:lnTo>
                  <a:pt x="3809" y="749"/>
                </a:lnTo>
                <a:lnTo>
                  <a:pt x="3830" y="707"/>
                </a:lnTo>
                <a:lnTo>
                  <a:pt x="3873" y="642"/>
                </a:lnTo>
                <a:lnTo>
                  <a:pt x="3980" y="578"/>
                </a:lnTo>
                <a:lnTo>
                  <a:pt x="4130" y="535"/>
                </a:lnTo>
                <a:lnTo>
                  <a:pt x="4130" y="535"/>
                </a:lnTo>
                <a:lnTo>
                  <a:pt x="4280" y="493"/>
                </a:lnTo>
                <a:lnTo>
                  <a:pt x="4322" y="493"/>
                </a:lnTo>
                <a:lnTo>
                  <a:pt x="4344" y="514"/>
                </a:lnTo>
                <a:lnTo>
                  <a:pt x="4365" y="557"/>
                </a:lnTo>
                <a:lnTo>
                  <a:pt x="4365" y="600"/>
                </a:lnTo>
                <a:lnTo>
                  <a:pt x="4344" y="749"/>
                </a:lnTo>
                <a:lnTo>
                  <a:pt x="4344" y="749"/>
                </a:lnTo>
                <a:lnTo>
                  <a:pt x="4322" y="899"/>
                </a:lnTo>
                <a:lnTo>
                  <a:pt x="4322" y="942"/>
                </a:lnTo>
                <a:lnTo>
                  <a:pt x="4280" y="963"/>
                </a:lnTo>
                <a:lnTo>
                  <a:pt x="4194" y="1006"/>
                </a:lnTo>
                <a:lnTo>
                  <a:pt x="4044" y="1028"/>
                </a:lnTo>
                <a:lnTo>
                  <a:pt x="4044" y="1028"/>
                </a:lnTo>
                <a:lnTo>
                  <a:pt x="3895" y="1049"/>
                </a:lnTo>
                <a:lnTo>
                  <a:pt x="3809" y="1070"/>
                </a:lnTo>
                <a:lnTo>
                  <a:pt x="3788" y="1070"/>
                </a:lnTo>
                <a:lnTo>
                  <a:pt x="3788" y="1028"/>
                </a:lnTo>
                <a:lnTo>
                  <a:pt x="3788" y="921"/>
                </a:lnTo>
                <a:lnTo>
                  <a:pt x="3788" y="921"/>
                </a:lnTo>
                <a:close/>
                <a:moveTo>
                  <a:pt x="4002" y="1349"/>
                </a:moveTo>
                <a:lnTo>
                  <a:pt x="4002" y="1349"/>
                </a:lnTo>
                <a:lnTo>
                  <a:pt x="4087" y="1349"/>
                </a:lnTo>
                <a:lnTo>
                  <a:pt x="4194" y="1327"/>
                </a:lnTo>
                <a:lnTo>
                  <a:pt x="4280" y="1349"/>
                </a:lnTo>
                <a:lnTo>
                  <a:pt x="4322" y="1370"/>
                </a:lnTo>
                <a:lnTo>
                  <a:pt x="4344" y="1413"/>
                </a:lnTo>
                <a:lnTo>
                  <a:pt x="4344" y="1413"/>
                </a:lnTo>
                <a:lnTo>
                  <a:pt x="4344" y="1669"/>
                </a:lnTo>
                <a:lnTo>
                  <a:pt x="4344" y="1883"/>
                </a:lnTo>
                <a:lnTo>
                  <a:pt x="4344" y="1883"/>
                </a:lnTo>
                <a:lnTo>
                  <a:pt x="4365" y="2162"/>
                </a:lnTo>
                <a:lnTo>
                  <a:pt x="4365" y="2311"/>
                </a:lnTo>
                <a:lnTo>
                  <a:pt x="4344" y="2354"/>
                </a:lnTo>
                <a:lnTo>
                  <a:pt x="4322" y="2397"/>
                </a:lnTo>
                <a:lnTo>
                  <a:pt x="4322" y="2397"/>
                </a:lnTo>
                <a:lnTo>
                  <a:pt x="4280" y="2440"/>
                </a:lnTo>
                <a:lnTo>
                  <a:pt x="4215" y="2440"/>
                </a:lnTo>
                <a:lnTo>
                  <a:pt x="4023" y="2440"/>
                </a:lnTo>
                <a:lnTo>
                  <a:pt x="3723" y="2440"/>
                </a:lnTo>
                <a:lnTo>
                  <a:pt x="3723" y="2440"/>
                </a:lnTo>
                <a:lnTo>
                  <a:pt x="3638" y="2418"/>
                </a:lnTo>
                <a:lnTo>
                  <a:pt x="3574" y="2397"/>
                </a:lnTo>
                <a:lnTo>
                  <a:pt x="3531" y="2354"/>
                </a:lnTo>
                <a:lnTo>
                  <a:pt x="3509" y="2311"/>
                </a:lnTo>
                <a:lnTo>
                  <a:pt x="3531" y="2162"/>
                </a:lnTo>
                <a:lnTo>
                  <a:pt x="3552" y="1990"/>
                </a:lnTo>
                <a:lnTo>
                  <a:pt x="3552" y="1990"/>
                </a:lnTo>
                <a:lnTo>
                  <a:pt x="3595" y="1734"/>
                </a:lnTo>
                <a:lnTo>
                  <a:pt x="3616" y="1627"/>
                </a:lnTo>
                <a:lnTo>
                  <a:pt x="3638" y="1541"/>
                </a:lnTo>
                <a:lnTo>
                  <a:pt x="3681" y="1477"/>
                </a:lnTo>
                <a:lnTo>
                  <a:pt x="3745" y="1434"/>
                </a:lnTo>
                <a:lnTo>
                  <a:pt x="3852" y="1391"/>
                </a:lnTo>
                <a:lnTo>
                  <a:pt x="4002" y="1349"/>
                </a:lnTo>
                <a:lnTo>
                  <a:pt x="4002" y="1349"/>
                </a:lnTo>
                <a:close/>
                <a:moveTo>
                  <a:pt x="3509" y="707"/>
                </a:moveTo>
                <a:lnTo>
                  <a:pt x="3509" y="707"/>
                </a:lnTo>
                <a:lnTo>
                  <a:pt x="3531" y="728"/>
                </a:lnTo>
                <a:lnTo>
                  <a:pt x="3552" y="792"/>
                </a:lnTo>
                <a:lnTo>
                  <a:pt x="3509" y="921"/>
                </a:lnTo>
                <a:lnTo>
                  <a:pt x="3445" y="1070"/>
                </a:lnTo>
                <a:lnTo>
                  <a:pt x="3381" y="1177"/>
                </a:lnTo>
                <a:lnTo>
                  <a:pt x="3381" y="1177"/>
                </a:lnTo>
                <a:lnTo>
                  <a:pt x="3317" y="1220"/>
                </a:lnTo>
                <a:lnTo>
                  <a:pt x="3253" y="1263"/>
                </a:lnTo>
                <a:lnTo>
                  <a:pt x="3060" y="1327"/>
                </a:lnTo>
                <a:lnTo>
                  <a:pt x="2718" y="1413"/>
                </a:lnTo>
                <a:lnTo>
                  <a:pt x="2718" y="1413"/>
                </a:lnTo>
                <a:lnTo>
                  <a:pt x="2718" y="1413"/>
                </a:lnTo>
                <a:lnTo>
                  <a:pt x="2718" y="1370"/>
                </a:lnTo>
                <a:lnTo>
                  <a:pt x="2782" y="1263"/>
                </a:lnTo>
                <a:lnTo>
                  <a:pt x="2889" y="1135"/>
                </a:lnTo>
                <a:lnTo>
                  <a:pt x="3017" y="1006"/>
                </a:lnTo>
                <a:lnTo>
                  <a:pt x="3167" y="878"/>
                </a:lnTo>
                <a:lnTo>
                  <a:pt x="3317" y="771"/>
                </a:lnTo>
                <a:lnTo>
                  <a:pt x="3445" y="707"/>
                </a:lnTo>
                <a:lnTo>
                  <a:pt x="3488" y="685"/>
                </a:lnTo>
                <a:lnTo>
                  <a:pt x="3509" y="707"/>
                </a:lnTo>
                <a:lnTo>
                  <a:pt x="3509" y="707"/>
                </a:lnTo>
                <a:close/>
                <a:moveTo>
                  <a:pt x="2375" y="2033"/>
                </a:moveTo>
                <a:lnTo>
                  <a:pt x="2375" y="2033"/>
                </a:lnTo>
                <a:lnTo>
                  <a:pt x="2418" y="1948"/>
                </a:lnTo>
                <a:lnTo>
                  <a:pt x="2504" y="1862"/>
                </a:lnTo>
                <a:lnTo>
                  <a:pt x="2589" y="1798"/>
                </a:lnTo>
                <a:lnTo>
                  <a:pt x="2696" y="1734"/>
                </a:lnTo>
                <a:lnTo>
                  <a:pt x="2910" y="1648"/>
                </a:lnTo>
                <a:lnTo>
                  <a:pt x="3124" y="1562"/>
                </a:lnTo>
                <a:lnTo>
                  <a:pt x="3124" y="1562"/>
                </a:lnTo>
                <a:lnTo>
                  <a:pt x="3253" y="1520"/>
                </a:lnTo>
                <a:lnTo>
                  <a:pt x="3295" y="1520"/>
                </a:lnTo>
                <a:lnTo>
                  <a:pt x="3317" y="1541"/>
                </a:lnTo>
                <a:lnTo>
                  <a:pt x="3317" y="1562"/>
                </a:lnTo>
                <a:lnTo>
                  <a:pt x="3317" y="1691"/>
                </a:lnTo>
                <a:lnTo>
                  <a:pt x="3317" y="1691"/>
                </a:lnTo>
                <a:lnTo>
                  <a:pt x="3274" y="1969"/>
                </a:lnTo>
                <a:lnTo>
                  <a:pt x="3253" y="2226"/>
                </a:lnTo>
                <a:lnTo>
                  <a:pt x="3253" y="2226"/>
                </a:lnTo>
                <a:lnTo>
                  <a:pt x="3231" y="2397"/>
                </a:lnTo>
                <a:lnTo>
                  <a:pt x="3188" y="2461"/>
                </a:lnTo>
                <a:lnTo>
                  <a:pt x="3146" y="2504"/>
                </a:lnTo>
                <a:lnTo>
                  <a:pt x="3146" y="2504"/>
                </a:lnTo>
                <a:lnTo>
                  <a:pt x="3060" y="2504"/>
                </a:lnTo>
                <a:lnTo>
                  <a:pt x="2953" y="2504"/>
                </a:lnTo>
                <a:lnTo>
                  <a:pt x="2846" y="2504"/>
                </a:lnTo>
                <a:lnTo>
                  <a:pt x="2803" y="2504"/>
                </a:lnTo>
                <a:lnTo>
                  <a:pt x="2803" y="2525"/>
                </a:lnTo>
                <a:lnTo>
                  <a:pt x="2803" y="2525"/>
                </a:lnTo>
                <a:lnTo>
                  <a:pt x="2568" y="2525"/>
                </a:lnTo>
                <a:lnTo>
                  <a:pt x="2461" y="2504"/>
                </a:lnTo>
                <a:lnTo>
                  <a:pt x="2418" y="2482"/>
                </a:lnTo>
                <a:lnTo>
                  <a:pt x="2375" y="2440"/>
                </a:lnTo>
                <a:lnTo>
                  <a:pt x="2375" y="2440"/>
                </a:lnTo>
                <a:lnTo>
                  <a:pt x="2354" y="2376"/>
                </a:lnTo>
                <a:lnTo>
                  <a:pt x="2354" y="2247"/>
                </a:lnTo>
                <a:lnTo>
                  <a:pt x="2375" y="2033"/>
                </a:lnTo>
                <a:lnTo>
                  <a:pt x="2375" y="2033"/>
                </a:lnTo>
                <a:close/>
                <a:moveTo>
                  <a:pt x="2440" y="3082"/>
                </a:moveTo>
                <a:lnTo>
                  <a:pt x="2440" y="3082"/>
                </a:lnTo>
                <a:lnTo>
                  <a:pt x="2397" y="2953"/>
                </a:lnTo>
                <a:lnTo>
                  <a:pt x="2375" y="2868"/>
                </a:lnTo>
                <a:lnTo>
                  <a:pt x="2375" y="2803"/>
                </a:lnTo>
                <a:lnTo>
                  <a:pt x="2375" y="2803"/>
                </a:lnTo>
                <a:lnTo>
                  <a:pt x="2418" y="2761"/>
                </a:lnTo>
                <a:lnTo>
                  <a:pt x="2461" y="2739"/>
                </a:lnTo>
                <a:lnTo>
                  <a:pt x="2568" y="2718"/>
                </a:lnTo>
                <a:lnTo>
                  <a:pt x="2803" y="2739"/>
                </a:lnTo>
                <a:lnTo>
                  <a:pt x="2803" y="2739"/>
                </a:lnTo>
                <a:lnTo>
                  <a:pt x="2953" y="2739"/>
                </a:lnTo>
                <a:lnTo>
                  <a:pt x="3060" y="2739"/>
                </a:lnTo>
                <a:lnTo>
                  <a:pt x="3103" y="2739"/>
                </a:lnTo>
                <a:lnTo>
                  <a:pt x="3146" y="2782"/>
                </a:lnTo>
                <a:lnTo>
                  <a:pt x="3167" y="2825"/>
                </a:lnTo>
                <a:lnTo>
                  <a:pt x="3188" y="2889"/>
                </a:lnTo>
                <a:lnTo>
                  <a:pt x="3188" y="2889"/>
                </a:lnTo>
                <a:lnTo>
                  <a:pt x="3210" y="3124"/>
                </a:lnTo>
                <a:lnTo>
                  <a:pt x="3231" y="3253"/>
                </a:lnTo>
                <a:lnTo>
                  <a:pt x="3210" y="3338"/>
                </a:lnTo>
                <a:lnTo>
                  <a:pt x="3210" y="3338"/>
                </a:lnTo>
                <a:lnTo>
                  <a:pt x="3167" y="3403"/>
                </a:lnTo>
                <a:lnTo>
                  <a:pt x="3124" y="3445"/>
                </a:lnTo>
                <a:lnTo>
                  <a:pt x="3082" y="3445"/>
                </a:lnTo>
                <a:lnTo>
                  <a:pt x="3017" y="3445"/>
                </a:lnTo>
                <a:lnTo>
                  <a:pt x="2868" y="3403"/>
                </a:lnTo>
                <a:lnTo>
                  <a:pt x="2739" y="3338"/>
                </a:lnTo>
                <a:lnTo>
                  <a:pt x="2739" y="3338"/>
                </a:lnTo>
                <a:lnTo>
                  <a:pt x="2611" y="3296"/>
                </a:lnTo>
                <a:lnTo>
                  <a:pt x="2525" y="3253"/>
                </a:lnTo>
                <a:lnTo>
                  <a:pt x="2482" y="3189"/>
                </a:lnTo>
                <a:lnTo>
                  <a:pt x="2440" y="3082"/>
                </a:lnTo>
                <a:lnTo>
                  <a:pt x="2440" y="3082"/>
                </a:lnTo>
                <a:close/>
                <a:moveTo>
                  <a:pt x="3488" y="4430"/>
                </a:moveTo>
                <a:lnTo>
                  <a:pt x="3488" y="4430"/>
                </a:lnTo>
                <a:lnTo>
                  <a:pt x="3424" y="4430"/>
                </a:lnTo>
                <a:lnTo>
                  <a:pt x="3360" y="4387"/>
                </a:lnTo>
                <a:lnTo>
                  <a:pt x="3188" y="4237"/>
                </a:lnTo>
                <a:lnTo>
                  <a:pt x="3039" y="4066"/>
                </a:lnTo>
                <a:lnTo>
                  <a:pt x="2953" y="3959"/>
                </a:lnTo>
                <a:lnTo>
                  <a:pt x="2953" y="3959"/>
                </a:lnTo>
                <a:lnTo>
                  <a:pt x="2846" y="3852"/>
                </a:lnTo>
                <a:lnTo>
                  <a:pt x="2761" y="3745"/>
                </a:lnTo>
                <a:lnTo>
                  <a:pt x="2761" y="3745"/>
                </a:lnTo>
                <a:lnTo>
                  <a:pt x="2739" y="3659"/>
                </a:lnTo>
                <a:lnTo>
                  <a:pt x="2739" y="3659"/>
                </a:lnTo>
                <a:lnTo>
                  <a:pt x="2846" y="3681"/>
                </a:lnTo>
                <a:lnTo>
                  <a:pt x="2996" y="3702"/>
                </a:lnTo>
                <a:lnTo>
                  <a:pt x="3124" y="3723"/>
                </a:lnTo>
                <a:lnTo>
                  <a:pt x="3231" y="3788"/>
                </a:lnTo>
                <a:lnTo>
                  <a:pt x="3231" y="3788"/>
                </a:lnTo>
                <a:lnTo>
                  <a:pt x="3274" y="3830"/>
                </a:lnTo>
                <a:lnTo>
                  <a:pt x="3274" y="3873"/>
                </a:lnTo>
                <a:lnTo>
                  <a:pt x="3317" y="3980"/>
                </a:lnTo>
                <a:lnTo>
                  <a:pt x="3317" y="3980"/>
                </a:lnTo>
                <a:lnTo>
                  <a:pt x="3445" y="4216"/>
                </a:lnTo>
                <a:lnTo>
                  <a:pt x="3509" y="4344"/>
                </a:lnTo>
                <a:lnTo>
                  <a:pt x="3509" y="4408"/>
                </a:lnTo>
                <a:lnTo>
                  <a:pt x="3488" y="4430"/>
                </a:lnTo>
                <a:lnTo>
                  <a:pt x="3488" y="4430"/>
                </a:lnTo>
                <a:close/>
                <a:moveTo>
                  <a:pt x="3509" y="2932"/>
                </a:moveTo>
                <a:lnTo>
                  <a:pt x="3509" y="2932"/>
                </a:lnTo>
                <a:lnTo>
                  <a:pt x="3531" y="2782"/>
                </a:lnTo>
                <a:lnTo>
                  <a:pt x="3552" y="2739"/>
                </a:lnTo>
                <a:lnTo>
                  <a:pt x="3574" y="2718"/>
                </a:lnTo>
                <a:lnTo>
                  <a:pt x="3681" y="2696"/>
                </a:lnTo>
                <a:lnTo>
                  <a:pt x="3830" y="2696"/>
                </a:lnTo>
                <a:lnTo>
                  <a:pt x="3830" y="2696"/>
                </a:lnTo>
                <a:lnTo>
                  <a:pt x="4087" y="2675"/>
                </a:lnTo>
                <a:lnTo>
                  <a:pt x="4237" y="2675"/>
                </a:lnTo>
                <a:lnTo>
                  <a:pt x="4280" y="2696"/>
                </a:lnTo>
                <a:lnTo>
                  <a:pt x="4322" y="2718"/>
                </a:lnTo>
                <a:lnTo>
                  <a:pt x="4322" y="2718"/>
                </a:lnTo>
                <a:lnTo>
                  <a:pt x="4344" y="2803"/>
                </a:lnTo>
                <a:lnTo>
                  <a:pt x="4344" y="2932"/>
                </a:lnTo>
                <a:lnTo>
                  <a:pt x="4344" y="3124"/>
                </a:lnTo>
                <a:lnTo>
                  <a:pt x="4344" y="3124"/>
                </a:lnTo>
                <a:lnTo>
                  <a:pt x="4344" y="3338"/>
                </a:lnTo>
                <a:lnTo>
                  <a:pt x="4344" y="3424"/>
                </a:lnTo>
                <a:lnTo>
                  <a:pt x="4322" y="3467"/>
                </a:lnTo>
                <a:lnTo>
                  <a:pt x="4301" y="3509"/>
                </a:lnTo>
                <a:lnTo>
                  <a:pt x="4237" y="3531"/>
                </a:lnTo>
                <a:lnTo>
                  <a:pt x="4151" y="3552"/>
                </a:lnTo>
                <a:lnTo>
                  <a:pt x="4044" y="3552"/>
                </a:lnTo>
                <a:lnTo>
                  <a:pt x="4044" y="3552"/>
                </a:lnTo>
                <a:lnTo>
                  <a:pt x="3788" y="3552"/>
                </a:lnTo>
                <a:lnTo>
                  <a:pt x="3638" y="3531"/>
                </a:lnTo>
                <a:lnTo>
                  <a:pt x="3595" y="3509"/>
                </a:lnTo>
                <a:lnTo>
                  <a:pt x="3552" y="3488"/>
                </a:lnTo>
                <a:lnTo>
                  <a:pt x="3552" y="3488"/>
                </a:lnTo>
                <a:lnTo>
                  <a:pt x="3531" y="3445"/>
                </a:lnTo>
                <a:lnTo>
                  <a:pt x="3509" y="3381"/>
                </a:lnTo>
                <a:lnTo>
                  <a:pt x="3488" y="3231"/>
                </a:lnTo>
                <a:lnTo>
                  <a:pt x="3509" y="2932"/>
                </a:lnTo>
                <a:lnTo>
                  <a:pt x="3509" y="2932"/>
                </a:lnTo>
                <a:close/>
                <a:moveTo>
                  <a:pt x="4130" y="4558"/>
                </a:moveTo>
                <a:lnTo>
                  <a:pt x="4130" y="4558"/>
                </a:lnTo>
                <a:lnTo>
                  <a:pt x="4066" y="4536"/>
                </a:lnTo>
                <a:lnTo>
                  <a:pt x="3980" y="4472"/>
                </a:lnTo>
                <a:lnTo>
                  <a:pt x="3852" y="4344"/>
                </a:lnTo>
                <a:lnTo>
                  <a:pt x="3745" y="4173"/>
                </a:lnTo>
                <a:lnTo>
                  <a:pt x="3659" y="4023"/>
                </a:lnTo>
                <a:lnTo>
                  <a:pt x="3659" y="4023"/>
                </a:lnTo>
                <a:lnTo>
                  <a:pt x="3659" y="3916"/>
                </a:lnTo>
                <a:lnTo>
                  <a:pt x="3659" y="3852"/>
                </a:lnTo>
                <a:lnTo>
                  <a:pt x="3702" y="3830"/>
                </a:lnTo>
                <a:lnTo>
                  <a:pt x="3745" y="3809"/>
                </a:lnTo>
                <a:lnTo>
                  <a:pt x="3916" y="3830"/>
                </a:lnTo>
                <a:lnTo>
                  <a:pt x="4087" y="3852"/>
                </a:lnTo>
                <a:lnTo>
                  <a:pt x="4087" y="3852"/>
                </a:lnTo>
                <a:lnTo>
                  <a:pt x="4258" y="3873"/>
                </a:lnTo>
                <a:lnTo>
                  <a:pt x="4322" y="3895"/>
                </a:lnTo>
                <a:lnTo>
                  <a:pt x="4365" y="3980"/>
                </a:lnTo>
                <a:lnTo>
                  <a:pt x="4365" y="3980"/>
                </a:lnTo>
                <a:lnTo>
                  <a:pt x="4387" y="4109"/>
                </a:lnTo>
                <a:lnTo>
                  <a:pt x="4387" y="4237"/>
                </a:lnTo>
                <a:lnTo>
                  <a:pt x="4387" y="4237"/>
                </a:lnTo>
                <a:lnTo>
                  <a:pt x="4387" y="4387"/>
                </a:lnTo>
                <a:lnTo>
                  <a:pt x="4365" y="4515"/>
                </a:lnTo>
                <a:lnTo>
                  <a:pt x="4344" y="4558"/>
                </a:lnTo>
                <a:lnTo>
                  <a:pt x="4301" y="4579"/>
                </a:lnTo>
                <a:lnTo>
                  <a:pt x="4215" y="4579"/>
                </a:lnTo>
                <a:lnTo>
                  <a:pt x="4130" y="4558"/>
                </a:lnTo>
                <a:lnTo>
                  <a:pt x="4130" y="4558"/>
                </a:lnTo>
                <a:close/>
                <a:moveTo>
                  <a:pt x="6505" y="2761"/>
                </a:moveTo>
                <a:lnTo>
                  <a:pt x="6505" y="2761"/>
                </a:lnTo>
                <a:lnTo>
                  <a:pt x="6505" y="2868"/>
                </a:lnTo>
                <a:lnTo>
                  <a:pt x="6483" y="2932"/>
                </a:lnTo>
                <a:lnTo>
                  <a:pt x="6441" y="2996"/>
                </a:lnTo>
                <a:lnTo>
                  <a:pt x="6398" y="3039"/>
                </a:lnTo>
                <a:lnTo>
                  <a:pt x="6269" y="3103"/>
                </a:lnTo>
                <a:lnTo>
                  <a:pt x="6120" y="3167"/>
                </a:lnTo>
                <a:lnTo>
                  <a:pt x="6120" y="3167"/>
                </a:lnTo>
                <a:lnTo>
                  <a:pt x="5927" y="3253"/>
                </a:lnTo>
                <a:lnTo>
                  <a:pt x="5884" y="3253"/>
                </a:lnTo>
                <a:lnTo>
                  <a:pt x="5842" y="3253"/>
                </a:lnTo>
                <a:lnTo>
                  <a:pt x="5820" y="3231"/>
                </a:lnTo>
                <a:lnTo>
                  <a:pt x="5820" y="3167"/>
                </a:lnTo>
                <a:lnTo>
                  <a:pt x="5842" y="2975"/>
                </a:lnTo>
                <a:lnTo>
                  <a:pt x="5842" y="2975"/>
                </a:lnTo>
                <a:lnTo>
                  <a:pt x="5863" y="2782"/>
                </a:lnTo>
                <a:lnTo>
                  <a:pt x="5884" y="2718"/>
                </a:lnTo>
                <a:lnTo>
                  <a:pt x="5927" y="2675"/>
                </a:lnTo>
                <a:lnTo>
                  <a:pt x="5970" y="2654"/>
                </a:lnTo>
                <a:lnTo>
                  <a:pt x="6034" y="2611"/>
                </a:lnTo>
                <a:lnTo>
                  <a:pt x="6227" y="2589"/>
                </a:lnTo>
                <a:lnTo>
                  <a:pt x="6227" y="2589"/>
                </a:lnTo>
                <a:lnTo>
                  <a:pt x="6355" y="2568"/>
                </a:lnTo>
                <a:lnTo>
                  <a:pt x="6419" y="2568"/>
                </a:lnTo>
                <a:lnTo>
                  <a:pt x="6483" y="2589"/>
                </a:lnTo>
                <a:lnTo>
                  <a:pt x="6483" y="2589"/>
                </a:lnTo>
                <a:lnTo>
                  <a:pt x="6505" y="2675"/>
                </a:lnTo>
                <a:lnTo>
                  <a:pt x="6505" y="2739"/>
                </a:lnTo>
                <a:lnTo>
                  <a:pt x="6505" y="2761"/>
                </a:lnTo>
                <a:lnTo>
                  <a:pt x="6505" y="2761"/>
                </a:lnTo>
                <a:close/>
                <a:moveTo>
                  <a:pt x="6398" y="1798"/>
                </a:moveTo>
                <a:lnTo>
                  <a:pt x="6398" y="1798"/>
                </a:lnTo>
                <a:lnTo>
                  <a:pt x="6441" y="1948"/>
                </a:lnTo>
                <a:lnTo>
                  <a:pt x="6462" y="2033"/>
                </a:lnTo>
                <a:lnTo>
                  <a:pt x="6462" y="2097"/>
                </a:lnTo>
                <a:lnTo>
                  <a:pt x="6462" y="2097"/>
                </a:lnTo>
                <a:lnTo>
                  <a:pt x="6483" y="2204"/>
                </a:lnTo>
                <a:lnTo>
                  <a:pt x="6462" y="2247"/>
                </a:lnTo>
                <a:lnTo>
                  <a:pt x="6419" y="2269"/>
                </a:lnTo>
                <a:lnTo>
                  <a:pt x="6312" y="2290"/>
                </a:lnTo>
                <a:lnTo>
                  <a:pt x="6312" y="2290"/>
                </a:lnTo>
                <a:lnTo>
                  <a:pt x="6141" y="2333"/>
                </a:lnTo>
                <a:lnTo>
                  <a:pt x="6034" y="2354"/>
                </a:lnTo>
                <a:lnTo>
                  <a:pt x="5949" y="2354"/>
                </a:lnTo>
                <a:lnTo>
                  <a:pt x="5949" y="2354"/>
                </a:lnTo>
                <a:lnTo>
                  <a:pt x="5906" y="2311"/>
                </a:lnTo>
                <a:lnTo>
                  <a:pt x="5863" y="2247"/>
                </a:lnTo>
                <a:lnTo>
                  <a:pt x="5842" y="2097"/>
                </a:lnTo>
                <a:lnTo>
                  <a:pt x="5799" y="1755"/>
                </a:lnTo>
                <a:lnTo>
                  <a:pt x="5799" y="1755"/>
                </a:lnTo>
                <a:lnTo>
                  <a:pt x="5756" y="1605"/>
                </a:lnTo>
                <a:lnTo>
                  <a:pt x="5756" y="1541"/>
                </a:lnTo>
                <a:lnTo>
                  <a:pt x="5756" y="1498"/>
                </a:lnTo>
                <a:lnTo>
                  <a:pt x="5777" y="1477"/>
                </a:lnTo>
                <a:lnTo>
                  <a:pt x="5777" y="1477"/>
                </a:lnTo>
                <a:lnTo>
                  <a:pt x="5820" y="1477"/>
                </a:lnTo>
                <a:lnTo>
                  <a:pt x="5863" y="1477"/>
                </a:lnTo>
                <a:lnTo>
                  <a:pt x="5970" y="1541"/>
                </a:lnTo>
                <a:lnTo>
                  <a:pt x="6141" y="1627"/>
                </a:lnTo>
                <a:lnTo>
                  <a:pt x="6141" y="1627"/>
                </a:lnTo>
                <a:lnTo>
                  <a:pt x="6269" y="1691"/>
                </a:lnTo>
                <a:lnTo>
                  <a:pt x="6355" y="1734"/>
                </a:lnTo>
                <a:lnTo>
                  <a:pt x="6398" y="1798"/>
                </a:lnTo>
                <a:lnTo>
                  <a:pt x="6398" y="1798"/>
                </a:lnTo>
                <a:close/>
                <a:moveTo>
                  <a:pt x="5842" y="835"/>
                </a:moveTo>
                <a:lnTo>
                  <a:pt x="5842" y="835"/>
                </a:lnTo>
                <a:lnTo>
                  <a:pt x="5949" y="899"/>
                </a:lnTo>
                <a:lnTo>
                  <a:pt x="6056" y="1006"/>
                </a:lnTo>
                <a:lnTo>
                  <a:pt x="6141" y="1113"/>
                </a:lnTo>
                <a:lnTo>
                  <a:pt x="6184" y="1220"/>
                </a:lnTo>
                <a:lnTo>
                  <a:pt x="6184" y="1220"/>
                </a:lnTo>
                <a:lnTo>
                  <a:pt x="6162" y="1242"/>
                </a:lnTo>
                <a:lnTo>
                  <a:pt x="6077" y="1220"/>
                </a:lnTo>
                <a:lnTo>
                  <a:pt x="5970" y="1199"/>
                </a:lnTo>
                <a:lnTo>
                  <a:pt x="5842" y="1135"/>
                </a:lnTo>
                <a:lnTo>
                  <a:pt x="5735" y="1070"/>
                </a:lnTo>
                <a:lnTo>
                  <a:pt x="5628" y="985"/>
                </a:lnTo>
                <a:lnTo>
                  <a:pt x="5563" y="899"/>
                </a:lnTo>
                <a:lnTo>
                  <a:pt x="5542" y="835"/>
                </a:lnTo>
                <a:lnTo>
                  <a:pt x="5542" y="792"/>
                </a:lnTo>
                <a:lnTo>
                  <a:pt x="5542" y="792"/>
                </a:lnTo>
                <a:lnTo>
                  <a:pt x="5563" y="728"/>
                </a:lnTo>
                <a:lnTo>
                  <a:pt x="5585" y="707"/>
                </a:lnTo>
                <a:lnTo>
                  <a:pt x="5606" y="685"/>
                </a:lnTo>
                <a:lnTo>
                  <a:pt x="5649" y="685"/>
                </a:lnTo>
                <a:lnTo>
                  <a:pt x="5735" y="749"/>
                </a:lnTo>
                <a:lnTo>
                  <a:pt x="5842" y="835"/>
                </a:lnTo>
                <a:lnTo>
                  <a:pt x="5842" y="835"/>
                </a:lnTo>
                <a:close/>
                <a:moveTo>
                  <a:pt x="4665" y="514"/>
                </a:moveTo>
                <a:lnTo>
                  <a:pt x="4665" y="514"/>
                </a:lnTo>
                <a:lnTo>
                  <a:pt x="4729" y="471"/>
                </a:lnTo>
                <a:lnTo>
                  <a:pt x="4815" y="471"/>
                </a:lnTo>
                <a:lnTo>
                  <a:pt x="4964" y="471"/>
                </a:lnTo>
                <a:lnTo>
                  <a:pt x="4964" y="471"/>
                </a:lnTo>
                <a:lnTo>
                  <a:pt x="5093" y="493"/>
                </a:lnTo>
                <a:lnTo>
                  <a:pt x="5157" y="514"/>
                </a:lnTo>
                <a:lnTo>
                  <a:pt x="5178" y="557"/>
                </a:lnTo>
                <a:lnTo>
                  <a:pt x="5221" y="664"/>
                </a:lnTo>
                <a:lnTo>
                  <a:pt x="5221" y="664"/>
                </a:lnTo>
                <a:lnTo>
                  <a:pt x="5285" y="814"/>
                </a:lnTo>
                <a:lnTo>
                  <a:pt x="5285" y="878"/>
                </a:lnTo>
                <a:lnTo>
                  <a:pt x="5264" y="921"/>
                </a:lnTo>
                <a:lnTo>
                  <a:pt x="5242" y="942"/>
                </a:lnTo>
                <a:lnTo>
                  <a:pt x="5200" y="963"/>
                </a:lnTo>
                <a:lnTo>
                  <a:pt x="5029" y="985"/>
                </a:lnTo>
                <a:lnTo>
                  <a:pt x="5029" y="985"/>
                </a:lnTo>
                <a:lnTo>
                  <a:pt x="4836" y="985"/>
                </a:lnTo>
                <a:lnTo>
                  <a:pt x="4729" y="963"/>
                </a:lnTo>
                <a:lnTo>
                  <a:pt x="4686" y="963"/>
                </a:lnTo>
                <a:lnTo>
                  <a:pt x="4643" y="921"/>
                </a:lnTo>
                <a:lnTo>
                  <a:pt x="4643" y="921"/>
                </a:lnTo>
                <a:lnTo>
                  <a:pt x="4622" y="835"/>
                </a:lnTo>
                <a:lnTo>
                  <a:pt x="4622" y="707"/>
                </a:lnTo>
                <a:lnTo>
                  <a:pt x="4643" y="578"/>
                </a:lnTo>
                <a:lnTo>
                  <a:pt x="4665" y="514"/>
                </a:lnTo>
                <a:lnTo>
                  <a:pt x="4665" y="514"/>
                </a:lnTo>
                <a:close/>
                <a:moveTo>
                  <a:pt x="4665" y="1327"/>
                </a:moveTo>
                <a:lnTo>
                  <a:pt x="4665" y="1327"/>
                </a:lnTo>
                <a:lnTo>
                  <a:pt x="4708" y="1306"/>
                </a:lnTo>
                <a:lnTo>
                  <a:pt x="4750" y="1284"/>
                </a:lnTo>
                <a:lnTo>
                  <a:pt x="4900" y="1284"/>
                </a:lnTo>
                <a:lnTo>
                  <a:pt x="5135" y="1327"/>
                </a:lnTo>
                <a:lnTo>
                  <a:pt x="5135" y="1327"/>
                </a:lnTo>
                <a:lnTo>
                  <a:pt x="5264" y="1349"/>
                </a:lnTo>
                <a:lnTo>
                  <a:pt x="5349" y="1391"/>
                </a:lnTo>
                <a:lnTo>
                  <a:pt x="5414" y="1455"/>
                </a:lnTo>
                <a:lnTo>
                  <a:pt x="5456" y="1541"/>
                </a:lnTo>
                <a:lnTo>
                  <a:pt x="5499" y="1627"/>
                </a:lnTo>
                <a:lnTo>
                  <a:pt x="5521" y="1734"/>
                </a:lnTo>
                <a:lnTo>
                  <a:pt x="5542" y="1969"/>
                </a:lnTo>
                <a:lnTo>
                  <a:pt x="5542" y="1969"/>
                </a:lnTo>
                <a:lnTo>
                  <a:pt x="5563" y="2183"/>
                </a:lnTo>
                <a:lnTo>
                  <a:pt x="5563" y="2290"/>
                </a:lnTo>
                <a:lnTo>
                  <a:pt x="5563" y="2333"/>
                </a:lnTo>
                <a:lnTo>
                  <a:pt x="5542" y="2376"/>
                </a:lnTo>
                <a:lnTo>
                  <a:pt x="5542" y="2376"/>
                </a:lnTo>
                <a:lnTo>
                  <a:pt x="5499" y="2397"/>
                </a:lnTo>
                <a:lnTo>
                  <a:pt x="5435" y="2418"/>
                </a:lnTo>
                <a:lnTo>
                  <a:pt x="5264" y="2418"/>
                </a:lnTo>
                <a:lnTo>
                  <a:pt x="4986" y="2418"/>
                </a:lnTo>
                <a:lnTo>
                  <a:pt x="4986" y="2418"/>
                </a:lnTo>
                <a:lnTo>
                  <a:pt x="4857" y="2418"/>
                </a:lnTo>
                <a:lnTo>
                  <a:pt x="4772" y="2418"/>
                </a:lnTo>
                <a:lnTo>
                  <a:pt x="4729" y="2418"/>
                </a:lnTo>
                <a:lnTo>
                  <a:pt x="4686" y="2376"/>
                </a:lnTo>
                <a:lnTo>
                  <a:pt x="4643" y="2290"/>
                </a:lnTo>
                <a:lnTo>
                  <a:pt x="4643" y="2290"/>
                </a:lnTo>
                <a:lnTo>
                  <a:pt x="4643" y="2055"/>
                </a:lnTo>
                <a:lnTo>
                  <a:pt x="4643" y="1862"/>
                </a:lnTo>
                <a:lnTo>
                  <a:pt x="4643" y="1862"/>
                </a:lnTo>
                <a:lnTo>
                  <a:pt x="4622" y="1584"/>
                </a:lnTo>
                <a:lnTo>
                  <a:pt x="4622" y="1434"/>
                </a:lnTo>
                <a:lnTo>
                  <a:pt x="4643" y="1370"/>
                </a:lnTo>
                <a:lnTo>
                  <a:pt x="4665" y="1327"/>
                </a:lnTo>
                <a:lnTo>
                  <a:pt x="4665" y="1327"/>
                </a:lnTo>
                <a:close/>
                <a:moveTo>
                  <a:pt x="4922" y="4515"/>
                </a:moveTo>
                <a:lnTo>
                  <a:pt x="4922" y="4515"/>
                </a:lnTo>
                <a:lnTo>
                  <a:pt x="4793" y="4536"/>
                </a:lnTo>
                <a:lnTo>
                  <a:pt x="4708" y="4536"/>
                </a:lnTo>
                <a:lnTo>
                  <a:pt x="4665" y="4515"/>
                </a:lnTo>
                <a:lnTo>
                  <a:pt x="4665" y="4515"/>
                </a:lnTo>
                <a:lnTo>
                  <a:pt x="4643" y="4451"/>
                </a:lnTo>
                <a:lnTo>
                  <a:pt x="4622" y="4344"/>
                </a:lnTo>
                <a:lnTo>
                  <a:pt x="4643" y="4194"/>
                </a:lnTo>
                <a:lnTo>
                  <a:pt x="4643" y="4194"/>
                </a:lnTo>
                <a:lnTo>
                  <a:pt x="4643" y="4066"/>
                </a:lnTo>
                <a:lnTo>
                  <a:pt x="4643" y="3980"/>
                </a:lnTo>
                <a:lnTo>
                  <a:pt x="4686" y="3916"/>
                </a:lnTo>
                <a:lnTo>
                  <a:pt x="4793" y="3873"/>
                </a:lnTo>
                <a:lnTo>
                  <a:pt x="4793" y="3873"/>
                </a:lnTo>
                <a:lnTo>
                  <a:pt x="4900" y="3830"/>
                </a:lnTo>
                <a:lnTo>
                  <a:pt x="5093" y="3809"/>
                </a:lnTo>
                <a:lnTo>
                  <a:pt x="5242" y="3809"/>
                </a:lnTo>
                <a:lnTo>
                  <a:pt x="5307" y="3830"/>
                </a:lnTo>
                <a:lnTo>
                  <a:pt x="5328" y="3852"/>
                </a:lnTo>
                <a:lnTo>
                  <a:pt x="5328" y="3852"/>
                </a:lnTo>
                <a:lnTo>
                  <a:pt x="5349" y="3916"/>
                </a:lnTo>
                <a:lnTo>
                  <a:pt x="5307" y="4023"/>
                </a:lnTo>
                <a:lnTo>
                  <a:pt x="5264" y="4130"/>
                </a:lnTo>
                <a:lnTo>
                  <a:pt x="5200" y="4216"/>
                </a:lnTo>
                <a:lnTo>
                  <a:pt x="5050" y="4408"/>
                </a:lnTo>
                <a:lnTo>
                  <a:pt x="4986" y="4472"/>
                </a:lnTo>
                <a:lnTo>
                  <a:pt x="4922" y="4515"/>
                </a:lnTo>
                <a:lnTo>
                  <a:pt x="4922" y="4515"/>
                </a:lnTo>
                <a:close/>
                <a:moveTo>
                  <a:pt x="5071" y="3531"/>
                </a:moveTo>
                <a:lnTo>
                  <a:pt x="5071" y="3531"/>
                </a:lnTo>
                <a:lnTo>
                  <a:pt x="4964" y="3552"/>
                </a:lnTo>
                <a:lnTo>
                  <a:pt x="4836" y="3574"/>
                </a:lnTo>
                <a:lnTo>
                  <a:pt x="4729" y="3552"/>
                </a:lnTo>
                <a:lnTo>
                  <a:pt x="4686" y="3531"/>
                </a:lnTo>
                <a:lnTo>
                  <a:pt x="4643" y="3488"/>
                </a:lnTo>
                <a:lnTo>
                  <a:pt x="4643" y="3488"/>
                </a:lnTo>
                <a:lnTo>
                  <a:pt x="4622" y="3381"/>
                </a:lnTo>
                <a:lnTo>
                  <a:pt x="4622" y="3253"/>
                </a:lnTo>
                <a:lnTo>
                  <a:pt x="4643" y="2996"/>
                </a:lnTo>
                <a:lnTo>
                  <a:pt x="4643" y="2996"/>
                </a:lnTo>
                <a:lnTo>
                  <a:pt x="4643" y="2825"/>
                </a:lnTo>
                <a:lnTo>
                  <a:pt x="4665" y="2761"/>
                </a:lnTo>
                <a:lnTo>
                  <a:pt x="4708" y="2696"/>
                </a:lnTo>
                <a:lnTo>
                  <a:pt x="4708" y="2696"/>
                </a:lnTo>
                <a:lnTo>
                  <a:pt x="4793" y="2696"/>
                </a:lnTo>
                <a:lnTo>
                  <a:pt x="4943" y="2696"/>
                </a:lnTo>
                <a:lnTo>
                  <a:pt x="5071" y="2696"/>
                </a:lnTo>
                <a:lnTo>
                  <a:pt x="5114" y="2696"/>
                </a:lnTo>
                <a:lnTo>
                  <a:pt x="5135" y="2675"/>
                </a:lnTo>
                <a:lnTo>
                  <a:pt x="5135" y="2675"/>
                </a:lnTo>
                <a:lnTo>
                  <a:pt x="5349" y="2675"/>
                </a:lnTo>
                <a:lnTo>
                  <a:pt x="5435" y="2675"/>
                </a:lnTo>
                <a:lnTo>
                  <a:pt x="5499" y="2696"/>
                </a:lnTo>
                <a:lnTo>
                  <a:pt x="5521" y="2739"/>
                </a:lnTo>
                <a:lnTo>
                  <a:pt x="5542" y="2782"/>
                </a:lnTo>
                <a:lnTo>
                  <a:pt x="5563" y="2868"/>
                </a:lnTo>
                <a:lnTo>
                  <a:pt x="5542" y="2996"/>
                </a:lnTo>
                <a:lnTo>
                  <a:pt x="5542" y="2996"/>
                </a:lnTo>
                <a:lnTo>
                  <a:pt x="5499" y="3231"/>
                </a:lnTo>
                <a:lnTo>
                  <a:pt x="5478" y="3317"/>
                </a:lnTo>
                <a:lnTo>
                  <a:pt x="5435" y="3381"/>
                </a:lnTo>
                <a:lnTo>
                  <a:pt x="5371" y="3424"/>
                </a:lnTo>
                <a:lnTo>
                  <a:pt x="5307" y="3467"/>
                </a:lnTo>
                <a:lnTo>
                  <a:pt x="5071" y="3531"/>
                </a:lnTo>
                <a:lnTo>
                  <a:pt x="5071" y="3531"/>
                </a:lnTo>
                <a:close/>
                <a:moveTo>
                  <a:pt x="5735" y="3681"/>
                </a:moveTo>
                <a:lnTo>
                  <a:pt x="5735" y="3681"/>
                </a:lnTo>
                <a:lnTo>
                  <a:pt x="5842" y="3616"/>
                </a:lnTo>
                <a:lnTo>
                  <a:pt x="6013" y="3531"/>
                </a:lnTo>
                <a:lnTo>
                  <a:pt x="6184" y="3488"/>
                </a:lnTo>
                <a:lnTo>
                  <a:pt x="6248" y="3488"/>
                </a:lnTo>
                <a:lnTo>
                  <a:pt x="6269" y="3509"/>
                </a:lnTo>
                <a:lnTo>
                  <a:pt x="6269" y="3509"/>
                </a:lnTo>
                <a:lnTo>
                  <a:pt x="6291" y="3552"/>
                </a:lnTo>
                <a:lnTo>
                  <a:pt x="6269" y="3616"/>
                </a:lnTo>
                <a:lnTo>
                  <a:pt x="6184" y="3766"/>
                </a:lnTo>
                <a:lnTo>
                  <a:pt x="6077" y="3916"/>
                </a:lnTo>
                <a:lnTo>
                  <a:pt x="5970" y="4023"/>
                </a:lnTo>
                <a:lnTo>
                  <a:pt x="5970" y="4023"/>
                </a:lnTo>
                <a:lnTo>
                  <a:pt x="5884" y="4109"/>
                </a:lnTo>
                <a:lnTo>
                  <a:pt x="5756" y="4216"/>
                </a:lnTo>
                <a:lnTo>
                  <a:pt x="5606" y="4301"/>
                </a:lnTo>
                <a:lnTo>
                  <a:pt x="5542" y="4323"/>
                </a:lnTo>
                <a:lnTo>
                  <a:pt x="5478" y="4323"/>
                </a:lnTo>
                <a:lnTo>
                  <a:pt x="5478" y="4323"/>
                </a:lnTo>
                <a:lnTo>
                  <a:pt x="5478" y="4280"/>
                </a:lnTo>
                <a:lnTo>
                  <a:pt x="5499" y="4216"/>
                </a:lnTo>
                <a:lnTo>
                  <a:pt x="5563" y="4023"/>
                </a:lnTo>
                <a:lnTo>
                  <a:pt x="5649" y="3809"/>
                </a:lnTo>
                <a:lnTo>
                  <a:pt x="5735" y="3681"/>
                </a:lnTo>
                <a:lnTo>
                  <a:pt x="5735" y="3681"/>
                </a:lnTo>
                <a:close/>
                <a:moveTo>
                  <a:pt x="8987" y="7468"/>
                </a:moveTo>
                <a:lnTo>
                  <a:pt x="8987" y="7468"/>
                </a:lnTo>
                <a:lnTo>
                  <a:pt x="8987" y="7275"/>
                </a:lnTo>
                <a:lnTo>
                  <a:pt x="8987" y="7104"/>
                </a:lnTo>
                <a:lnTo>
                  <a:pt x="8944" y="6911"/>
                </a:lnTo>
                <a:lnTo>
                  <a:pt x="8901" y="6826"/>
                </a:lnTo>
                <a:lnTo>
                  <a:pt x="8858" y="6740"/>
                </a:lnTo>
                <a:lnTo>
                  <a:pt x="8858" y="6740"/>
                </a:lnTo>
                <a:lnTo>
                  <a:pt x="8773" y="6612"/>
                </a:lnTo>
                <a:lnTo>
                  <a:pt x="8666" y="6505"/>
                </a:lnTo>
                <a:lnTo>
                  <a:pt x="8602" y="6462"/>
                </a:lnTo>
                <a:lnTo>
                  <a:pt x="8537" y="6441"/>
                </a:lnTo>
                <a:lnTo>
                  <a:pt x="8473" y="6441"/>
                </a:lnTo>
                <a:lnTo>
                  <a:pt x="8409" y="6462"/>
                </a:lnTo>
                <a:lnTo>
                  <a:pt x="8409" y="6462"/>
                </a:lnTo>
                <a:lnTo>
                  <a:pt x="8366" y="6505"/>
                </a:lnTo>
                <a:lnTo>
                  <a:pt x="8323" y="6569"/>
                </a:lnTo>
                <a:lnTo>
                  <a:pt x="8216" y="6740"/>
                </a:lnTo>
                <a:lnTo>
                  <a:pt x="8131" y="6890"/>
                </a:lnTo>
                <a:lnTo>
                  <a:pt x="8067" y="6933"/>
                </a:lnTo>
                <a:lnTo>
                  <a:pt x="8024" y="6954"/>
                </a:lnTo>
                <a:lnTo>
                  <a:pt x="8024" y="6954"/>
                </a:lnTo>
                <a:lnTo>
                  <a:pt x="7960" y="6911"/>
                </a:lnTo>
                <a:lnTo>
                  <a:pt x="7917" y="6847"/>
                </a:lnTo>
                <a:lnTo>
                  <a:pt x="7917" y="6783"/>
                </a:lnTo>
                <a:lnTo>
                  <a:pt x="7938" y="6697"/>
                </a:lnTo>
                <a:lnTo>
                  <a:pt x="7981" y="6526"/>
                </a:lnTo>
                <a:lnTo>
                  <a:pt x="7981" y="6462"/>
                </a:lnTo>
                <a:lnTo>
                  <a:pt x="7981" y="6419"/>
                </a:lnTo>
                <a:lnTo>
                  <a:pt x="7981" y="6419"/>
                </a:lnTo>
                <a:lnTo>
                  <a:pt x="7938" y="6398"/>
                </a:lnTo>
                <a:lnTo>
                  <a:pt x="7853" y="6398"/>
                </a:lnTo>
                <a:lnTo>
                  <a:pt x="7767" y="6398"/>
                </a:lnTo>
                <a:lnTo>
                  <a:pt x="7724" y="6419"/>
                </a:lnTo>
                <a:lnTo>
                  <a:pt x="7724" y="6419"/>
                </a:lnTo>
                <a:lnTo>
                  <a:pt x="7703" y="6441"/>
                </a:lnTo>
                <a:lnTo>
                  <a:pt x="7703" y="6483"/>
                </a:lnTo>
                <a:lnTo>
                  <a:pt x="7703" y="6548"/>
                </a:lnTo>
                <a:lnTo>
                  <a:pt x="7746" y="6612"/>
                </a:lnTo>
                <a:lnTo>
                  <a:pt x="7746" y="6676"/>
                </a:lnTo>
                <a:lnTo>
                  <a:pt x="7746" y="6676"/>
                </a:lnTo>
                <a:lnTo>
                  <a:pt x="7724" y="6804"/>
                </a:lnTo>
                <a:lnTo>
                  <a:pt x="7724" y="6847"/>
                </a:lnTo>
                <a:lnTo>
                  <a:pt x="7703" y="6869"/>
                </a:lnTo>
                <a:lnTo>
                  <a:pt x="7682" y="6869"/>
                </a:lnTo>
                <a:lnTo>
                  <a:pt x="7660" y="6869"/>
                </a:lnTo>
                <a:lnTo>
                  <a:pt x="7596" y="6804"/>
                </a:lnTo>
                <a:lnTo>
                  <a:pt x="7489" y="6633"/>
                </a:lnTo>
                <a:lnTo>
                  <a:pt x="7403" y="6505"/>
                </a:lnTo>
                <a:lnTo>
                  <a:pt x="7403" y="6505"/>
                </a:lnTo>
                <a:lnTo>
                  <a:pt x="7318" y="6377"/>
                </a:lnTo>
                <a:lnTo>
                  <a:pt x="7275" y="6334"/>
                </a:lnTo>
                <a:lnTo>
                  <a:pt x="7232" y="6312"/>
                </a:lnTo>
                <a:lnTo>
                  <a:pt x="7189" y="6312"/>
                </a:lnTo>
                <a:lnTo>
                  <a:pt x="7125" y="6312"/>
                </a:lnTo>
                <a:lnTo>
                  <a:pt x="6976" y="6355"/>
                </a:lnTo>
                <a:lnTo>
                  <a:pt x="6976" y="6355"/>
                </a:lnTo>
                <a:lnTo>
                  <a:pt x="6890" y="6419"/>
                </a:lnTo>
                <a:lnTo>
                  <a:pt x="6826" y="6462"/>
                </a:lnTo>
                <a:lnTo>
                  <a:pt x="6740" y="6612"/>
                </a:lnTo>
                <a:lnTo>
                  <a:pt x="6676" y="6783"/>
                </a:lnTo>
                <a:lnTo>
                  <a:pt x="6633" y="6933"/>
                </a:lnTo>
                <a:lnTo>
                  <a:pt x="6633" y="6933"/>
                </a:lnTo>
                <a:lnTo>
                  <a:pt x="6548" y="7083"/>
                </a:lnTo>
                <a:lnTo>
                  <a:pt x="6526" y="7147"/>
                </a:lnTo>
                <a:lnTo>
                  <a:pt x="6505" y="7211"/>
                </a:lnTo>
                <a:lnTo>
                  <a:pt x="6505" y="7211"/>
                </a:lnTo>
                <a:lnTo>
                  <a:pt x="6505" y="7275"/>
                </a:lnTo>
                <a:lnTo>
                  <a:pt x="6526" y="7339"/>
                </a:lnTo>
                <a:lnTo>
                  <a:pt x="6526" y="7404"/>
                </a:lnTo>
                <a:lnTo>
                  <a:pt x="6505" y="7446"/>
                </a:lnTo>
                <a:lnTo>
                  <a:pt x="6505" y="7446"/>
                </a:lnTo>
                <a:lnTo>
                  <a:pt x="6483" y="7468"/>
                </a:lnTo>
                <a:lnTo>
                  <a:pt x="6419" y="7468"/>
                </a:lnTo>
                <a:lnTo>
                  <a:pt x="6291" y="7468"/>
                </a:lnTo>
                <a:lnTo>
                  <a:pt x="6248" y="7489"/>
                </a:lnTo>
                <a:lnTo>
                  <a:pt x="6205" y="7510"/>
                </a:lnTo>
                <a:lnTo>
                  <a:pt x="6205" y="7553"/>
                </a:lnTo>
                <a:lnTo>
                  <a:pt x="6248" y="7617"/>
                </a:lnTo>
                <a:lnTo>
                  <a:pt x="6248" y="7617"/>
                </a:lnTo>
                <a:lnTo>
                  <a:pt x="6291" y="7682"/>
                </a:lnTo>
                <a:lnTo>
                  <a:pt x="6355" y="7703"/>
                </a:lnTo>
                <a:lnTo>
                  <a:pt x="6441" y="7703"/>
                </a:lnTo>
                <a:lnTo>
                  <a:pt x="6483" y="7703"/>
                </a:lnTo>
                <a:lnTo>
                  <a:pt x="6526" y="7724"/>
                </a:lnTo>
                <a:lnTo>
                  <a:pt x="6548" y="7767"/>
                </a:lnTo>
                <a:lnTo>
                  <a:pt x="6590" y="7853"/>
                </a:lnTo>
                <a:lnTo>
                  <a:pt x="6590" y="7853"/>
                </a:lnTo>
                <a:lnTo>
                  <a:pt x="6633" y="8003"/>
                </a:lnTo>
                <a:lnTo>
                  <a:pt x="6676" y="8110"/>
                </a:lnTo>
                <a:lnTo>
                  <a:pt x="6697" y="8131"/>
                </a:lnTo>
                <a:lnTo>
                  <a:pt x="6762" y="8152"/>
                </a:lnTo>
                <a:lnTo>
                  <a:pt x="6911" y="8174"/>
                </a:lnTo>
                <a:lnTo>
                  <a:pt x="6911" y="8174"/>
                </a:lnTo>
                <a:lnTo>
                  <a:pt x="7724" y="8174"/>
                </a:lnTo>
                <a:lnTo>
                  <a:pt x="8537" y="8174"/>
                </a:lnTo>
                <a:lnTo>
                  <a:pt x="8537" y="8174"/>
                </a:lnTo>
                <a:lnTo>
                  <a:pt x="8751" y="8152"/>
                </a:lnTo>
                <a:lnTo>
                  <a:pt x="8858" y="8131"/>
                </a:lnTo>
                <a:lnTo>
                  <a:pt x="8923" y="8067"/>
                </a:lnTo>
                <a:lnTo>
                  <a:pt x="8923" y="8067"/>
                </a:lnTo>
                <a:lnTo>
                  <a:pt x="8965" y="8003"/>
                </a:lnTo>
                <a:lnTo>
                  <a:pt x="8987" y="7938"/>
                </a:lnTo>
                <a:lnTo>
                  <a:pt x="8987" y="7767"/>
                </a:lnTo>
                <a:lnTo>
                  <a:pt x="8987" y="7468"/>
                </a:lnTo>
                <a:lnTo>
                  <a:pt x="8987" y="7468"/>
                </a:lnTo>
                <a:close/>
                <a:moveTo>
                  <a:pt x="2589" y="7190"/>
                </a:moveTo>
                <a:lnTo>
                  <a:pt x="2589" y="7190"/>
                </a:lnTo>
                <a:lnTo>
                  <a:pt x="2568" y="7190"/>
                </a:lnTo>
                <a:lnTo>
                  <a:pt x="2525" y="7232"/>
                </a:lnTo>
                <a:lnTo>
                  <a:pt x="2482" y="7254"/>
                </a:lnTo>
                <a:lnTo>
                  <a:pt x="2440" y="7275"/>
                </a:lnTo>
                <a:lnTo>
                  <a:pt x="2440" y="7275"/>
                </a:lnTo>
                <a:lnTo>
                  <a:pt x="2397" y="7232"/>
                </a:lnTo>
                <a:lnTo>
                  <a:pt x="2397" y="7168"/>
                </a:lnTo>
                <a:lnTo>
                  <a:pt x="2375" y="7061"/>
                </a:lnTo>
                <a:lnTo>
                  <a:pt x="2375" y="7061"/>
                </a:lnTo>
                <a:lnTo>
                  <a:pt x="2333" y="6911"/>
                </a:lnTo>
                <a:lnTo>
                  <a:pt x="2290" y="6783"/>
                </a:lnTo>
                <a:lnTo>
                  <a:pt x="2204" y="6655"/>
                </a:lnTo>
                <a:lnTo>
                  <a:pt x="2097" y="6548"/>
                </a:lnTo>
                <a:lnTo>
                  <a:pt x="2097" y="6548"/>
                </a:lnTo>
                <a:lnTo>
                  <a:pt x="2012" y="6483"/>
                </a:lnTo>
                <a:lnTo>
                  <a:pt x="1948" y="6462"/>
                </a:lnTo>
                <a:lnTo>
                  <a:pt x="1883" y="6441"/>
                </a:lnTo>
                <a:lnTo>
                  <a:pt x="1819" y="6462"/>
                </a:lnTo>
                <a:lnTo>
                  <a:pt x="1776" y="6505"/>
                </a:lnTo>
                <a:lnTo>
                  <a:pt x="1734" y="6569"/>
                </a:lnTo>
                <a:lnTo>
                  <a:pt x="1627" y="6719"/>
                </a:lnTo>
                <a:lnTo>
                  <a:pt x="1627" y="6719"/>
                </a:lnTo>
                <a:lnTo>
                  <a:pt x="1541" y="6826"/>
                </a:lnTo>
                <a:lnTo>
                  <a:pt x="1498" y="6890"/>
                </a:lnTo>
                <a:lnTo>
                  <a:pt x="1455" y="6911"/>
                </a:lnTo>
                <a:lnTo>
                  <a:pt x="1413" y="6933"/>
                </a:lnTo>
                <a:lnTo>
                  <a:pt x="1370" y="6911"/>
                </a:lnTo>
                <a:lnTo>
                  <a:pt x="1348" y="6847"/>
                </a:lnTo>
                <a:lnTo>
                  <a:pt x="1327" y="6719"/>
                </a:lnTo>
                <a:lnTo>
                  <a:pt x="1327" y="6719"/>
                </a:lnTo>
                <a:lnTo>
                  <a:pt x="1348" y="6612"/>
                </a:lnTo>
                <a:lnTo>
                  <a:pt x="1391" y="6483"/>
                </a:lnTo>
                <a:lnTo>
                  <a:pt x="1391" y="6419"/>
                </a:lnTo>
                <a:lnTo>
                  <a:pt x="1348" y="6377"/>
                </a:lnTo>
                <a:lnTo>
                  <a:pt x="1284" y="6377"/>
                </a:lnTo>
                <a:lnTo>
                  <a:pt x="1177" y="6419"/>
                </a:lnTo>
                <a:lnTo>
                  <a:pt x="1177" y="6419"/>
                </a:lnTo>
                <a:lnTo>
                  <a:pt x="1113" y="6441"/>
                </a:lnTo>
                <a:lnTo>
                  <a:pt x="1113" y="6441"/>
                </a:lnTo>
                <a:lnTo>
                  <a:pt x="1134" y="6462"/>
                </a:lnTo>
                <a:lnTo>
                  <a:pt x="1113" y="6505"/>
                </a:lnTo>
                <a:lnTo>
                  <a:pt x="1113" y="6505"/>
                </a:lnTo>
                <a:lnTo>
                  <a:pt x="1113" y="6569"/>
                </a:lnTo>
                <a:lnTo>
                  <a:pt x="1156" y="6697"/>
                </a:lnTo>
                <a:lnTo>
                  <a:pt x="1156" y="6762"/>
                </a:lnTo>
                <a:lnTo>
                  <a:pt x="1156" y="6826"/>
                </a:lnTo>
                <a:lnTo>
                  <a:pt x="1113" y="6869"/>
                </a:lnTo>
                <a:lnTo>
                  <a:pt x="1070" y="6890"/>
                </a:lnTo>
                <a:lnTo>
                  <a:pt x="1070" y="6890"/>
                </a:lnTo>
                <a:lnTo>
                  <a:pt x="1028" y="6869"/>
                </a:lnTo>
                <a:lnTo>
                  <a:pt x="985" y="6826"/>
                </a:lnTo>
                <a:lnTo>
                  <a:pt x="899" y="6697"/>
                </a:lnTo>
                <a:lnTo>
                  <a:pt x="792" y="6441"/>
                </a:lnTo>
                <a:lnTo>
                  <a:pt x="792" y="6441"/>
                </a:lnTo>
                <a:lnTo>
                  <a:pt x="728" y="6355"/>
                </a:lnTo>
                <a:lnTo>
                  <a:pt x="664" y="6312"/>
                </a:lnTo>
                <a:lnTo>
                  <a:pt x="600" y="6312"/>
                </a:lnTo>
                <a:lnTo>
                  <a:pt x="493" y="6334"/>
                </a:lnTo>
                <a:lnTo>
                  <a:pt x="493" y="6334"/>
                </a:lnTo>
                <a:lnTo>
                  <a:pt x="407" y="6377"/>
                </a:lnTo>
                <a:lnTo>
                  <a:pt x="321" y="6419"/>
                </a:lnTo>
                <a:lnTo>
                  <a:pt x="214" y="6526"/>
                </a:lnTo>
                <a:lnTo>
                  <a:pt x="108" y="6676"/>
                </a:lnTo>
                <a:lnTo>
                  <a:pt x="43" y="6847"/>
                </a:lnTo>
                <a:lnTo>
                  <a:pt x="22" y="7040"/>
                </a:lnTo>
                <a:lnTo>
                  <a:pt x="1" y="7211"/>
                </a:lnTo>
                <a:lnTo>
                  <a:pt x="1" y="7575"/>
                </a:lnTo>
                <a:lnTo>
                  <a:pt x="1" y="7575"/>
                </a:lnTo>
                <a:lnTo>
                  <a:pt x="1" y="7767"/>
                </a:lnTo>
                <a:lnTo>
                  <a:pt x="1" y="7938"/>
                </a:lnTo>
                <a:lnTo>
                  <a:pt x="22" y="8024"/>
                </a:lnTo>
                <a:lnTo>
                  <a:pt x="65" y="8088"/>
                </a:lnTo>
                <a:lnTo>
                  <a:pt x="129" y="8131"/>
                </a:lnTo>
                <a:lnTo>
                  <a:pt x="214" y="8174"/>
                </a:lnTo>
                <a:lnTo>
                  <a:pt x="214" y="8174"/>
                </a:lnTo>
                <a:lnTo>
                  <a:pt x="386" y="8195"/>
                </a:lnTo>
                <a:lnTo>
                  <a:pt x="578" y="8195"/>
                </a:lnTo>
                <a:lnTo>
                  <a:pt x="771" y="8195"/>
                </a:lnTo>
                <a:lnTo>
                  <a:pt x="963" y="8195"/>
                </a:lnTo>
                <a:lnTo>
                  <a:pt x="963" y="8195"/>
                </a:lnTo>
                <a:lnTo>
                  <a:pt x="1348" y="8195"/>
                </a:lnTo>
                <a:lnTo>
                  <a:pt x="1734" y="8174"/>
                </a:lnTo>
                <a:lnTo>
                  <a:pt x="1734" y="8174"/>
                </a:lnTo>
                <a:lnTo>
                  <a:pt x="1905" y="8174"/>
                </a:lnTo>
                <a:lnTo>
                  <a:pt x="2076" y="8174"/>
                </a:lnTo>
                <a:lnTo>
                  <a:pt x="2161" y="8152"/>
                </a:lnTo>
                <a:lnTo>
                  <a:pt x="2226" y="8131"/>
                </a:lnTo>
                <a:lnTo>
                  <a:pt x="2290" y="8088"/>
                </a:lnTo>
                <a:lnTo>
                  <a:pt x="2354" y="8024"/>
                </a:lnTo>
                <a:lnTo>
                  <a:pt x="2354" y="8024"/>
                </a:lnTo>
                <a:lnTo>
                  <a:pt x="2375" y="7960"/>
                </a:lnTo>
                <a:lnTo>
                  <a:pt x="2397" y="7896"/>
                </a:lnTo>
                <a:lnTo>
                  <a:pt x="2418" y="7767"/>
                </a:lnTo>
                <a:lnTo>
                  <a:pt x="2440" y="7660"/>
                </a:lnTo>
                <a:lnTo>
                  <a:pt x="2461" y="7596"/>
                </a:lnTo>
                <a:lnTo>
                  <a:pt x="2504" y="7532"/>
                </a:lnTo>
                <a:lnTo>
                  <a:pt x="2504" y="7532"/>
                </a:lnTo>
                <a:lnTo>
                  <a:pt x="2568" y="7468"/>
                </a:lnTo>
                <a:lnTo>
                  <a:pt x="2654" y="7361"/>
                </a:lnTo>
                <a:lnTo>
                  <a:pt x="2696" y="7297"/>
                </a:lnTo>
                <a:lnTo>
                  <a:pt x="2696" y="7254"/>
                </a:lnTo>
                <a:lnTo>
                  <a:pt x="2675" y="7211"/>
                </a:lnTo>
                <a:lnTo>
                  <a:pt x="2589" y="7190"/>
                </a:lnTo>
                <a:lnTo>
                  <a:pt x="2589" y="7190"/>
                </a:lnTo>
                <a:close/>
                <a:moveTo>
                  <a:pt x="1113" y="6441"/>
                </a:moveTo>
                <a:lnTo>
                  <a:pt x="1113" y="6441"/>
                </a:lnTo>
                <a:lnTo>
                  <a:pt x="1113" y="6441"/>
                </a:lnTo>
                <a:lnTo>
                  <a:pt x="1113" y="6441"/>
                </a:lnTo>
                <a:lnTo>
                  <a:pt x="1113" y="6441"/>
                </a:lnTo>
                <a:close/>
                <a:moveTo>
                  <a:pt x="7254" y="5606"/>
                </a:moveTo>
                <a:lnTo>
                  <a:pt x="7254" y="5606"/>
                </a:lnTo>
                <a:lnTo>
                  <a:pt x="7318" y="5756"/>
                </a:lnTo>
                <a:lnTo>
                  <a:pt x="7382" y="5884"/>
                </a:lnTo>
                <a:lnTo>
                  <a:pt x="7382" y="5884"/>
                </a:lnTo>
                <a:lnTo>
                  <a:pt x="7468" y="6034"/>
                </a:lnTo>
                <a:lnTo>
                  <a:pt x="7596" y="6163"/>
                </a:lnTo>
                <a:lnTo>
                  <a:pt x="7682" y="6205"/>
                </a:lnTo>
                <a:lnTo>
                  <a:pt x="7767" y="6248"/>
                </a:lnTo>
                <a:lnTo>
                  <a:pt x="7853" y="6248"/>
                </a:lnTo>
                <a:lnTo>
                  <a:pt x="7938" y="6248"/>
                </a:lnTo>
                <a:lnTo>
                  <a:pt x="7938" y="6248"/>
                </a:lnTo>
                <a:lnTo>
                  <a:pt x="8024" y="6205"/>
                </a:lnTo>
                <a:lnTo>
                  <a:pt x="8110" y="6163"/>
                </a:lnTo>
                <a:lnTo>
                  <a:pt x="8152" y="6098"/>
                </a:lnTo>
                <a:lnTo>
                  <a:pt x="8174" y="6013"/>
                </a:lnTo>
                <a:lnTo>
                  <a:pt x="8238" y="5863"/>
                </a:lnTo>
                <a:lnTo>
                  <a:pt x="8281" y="5692"/>
                </a:lnTo>
                <a:lnTo>
                  <a:pt x="8281" y="5692"/>
                </a:lnTo>
                <a:lnTo>
                  <a:pt x="8345" y="5585"/>
                </a:lnTo>
                <a:lnTo>
                  <a:pt x="8430" y="5457"/>
                </a:lnTo>
                <a:lnTo>
                  <a:pt x="8473" y="5350"/>
                </a:lnTo>
                <a:lnTo>
                  <a:pt x="8495" y="5285"/>
                </a:lnTo>
                <a:lnTo>
                  <a:pt x="8473" y="5200"/>
                </a:lnTo>
                <a:lnTo>
                  <a:pt x="8473" y="5200"/>
                </a:lnTo>
                <a:lnTo>
                  <a:pt x="8452" y="5136"/>
                </a:lnTo>
                <a:lnTo>
                  <a:pt x="8409" y="5093"/>
                </a:lnTo>
                <a:lnTo>
                  <a:pt x="8345" y="5029"/>
                </a:lnTo>
                <a:lnTo>
                  <a:pt x="8323" y="4964"/>
                </a:lnTo>
                <a:lnTo>
                  <a:pt x="8323" y="4964"/>
                </a:lnTo>
                <a:lnTo>
                  <a:pt x="8302" y="4815"/>
                </a:lnTo>
                <a:lnTo>
                  <a:pt x="8259" y="4686"/>
                </a:lnTo>
                <a:lnTo>
                  <a:pt x="8259" y="4686"/>
                </a:lnTo>
                <a:lnTo>
                  <a:pt x="8195" y="4536"/>
                </a:lnTo>
                <a:lnTo>
                  <a:pt x="8110" y="4451"/>
                </a:lnTo>
                <a:lnTo>
                  <a:pt x="7981" y="4387"/>
                </a:lnTo>
                <a:lnTo>
                  <a:pt x="7831" y="4365"/>
                </a:lnTo>
                <a:lnTo>
                  <a:pt x="7831" y="4365"/>
                </a:lnTo>
                <a:lnTo>
                  <a:pt x="7724" y="4387"/>
                </a:lnTo>
                <a:lnTo>
                  <a:pt x="7639" y="4408"/>
                </a:lnTo>
                <a:lnTo>
                  <a:pt x="7553" y="4451"/>
                </a:lnTo>
                <a:lnTo>
                  <a:pt x="7489" y="4515"/>
                </a:lnTo>
                <a:lnTo>
                  <a:pt x="7425" y="4601"/>
                </a:lnTo>
                <a:lnTo>
                  <a:pt x="7382" y="4686"/>
                </a:lnTo>
                <a:lnTo>
                  <a:pt x="7296" y="4857"/>
                </a:lnTo>
                <a:lnTo>
                  <a:pt x="7296" y="4857"/>
                </a:lnTo>
                <a:lnTo>
                  <a:pt x="7254" y="4986"/>
                </a:lnTo>
                <a:lnTo>
                  <a:pt x="7211" y="5093"/>
                </a:lnTo>
                <a:lnTo>
                  <a:pt x="7211" y="5093"/>
                </a:lnTo>
                <a:lnTo>
                  <a:pt x="7104" y="5221"/>
                </a:lnTo>
                <a:lnTo>
                  <a:pt x="7061" y="5285"/>
                </a:lnTo>
                <a:lnTo>
                  <a:pt x="7083" y="5392"/>
                </a:lnTo>
                <a:lnTo>
                  <a:pt x="7083" y="5392"/>
                </a:lnTo>
                <a:lnTo>
                  <a:pt x="7125" y="5457"/>
                </a:lnTo>
                <a:lnTo>
                  <a:pt x="7168" y="5521"/>
                </a:lnTo>
                <a:lnTo>
                  <a:pt x="7211" y="5563"/>
                </a:lnTo>
                <a:lnTo>
                  <a:pt x="7254" y="5606"/>
                </a:lnTo>
                <a:lnTo>
                  <a:pt x="7254" y="5606"/>
                </a:lnTo>
                <a:close/>
                <a:moveTo>
                  <a:pt x="7874" y="4857"/>
                </a:moveTo>
                <a:lnTo>
                  <a:pt x="7874" y="4857"/>
                </a:lnTo>
                <a:lnTo>
                  <a:pt x="7917" y="4750"/>
                </a:lnTo>
                <a:lnTo>
                  <a:pt x="7960" y="4729"/>
                </a:lnTo>
                <a:lnTo>
                  <a:pt x="7981" y="4729"/>
                </a:lnTo>
                <a:lnTo>
                  <a:pt x="8003" y="4772"/>
                </a:lnTo>
                <a:lnTo>
                  <a:pt x="8024" y="4857"/>
                </a:lnTo>
                <a:lnTo>
                  <a:pt x="8067" y="5093"/>
                </a:lnTo>
                <a:lnTo>
                  <a:pt x="8067" y="5221"/>
                </a:lnTo>
                <a:lnTo>
                  <a:pt x="8067" y="5221"/>
                </a:lnTo>
                <a:lnTo>
                  <a:pt x="8067" y="5478"/>
                </a:lnTo>
                <a:lnTo>
                  <a:pt x="8045" y="5628"/>
                </a:lnTo>
                <a:lnTo>
                  <a:pt x="8003" y="5692"/>
                </a:lnTo>
                <a:lnTo>
                  <a:pt x="7981" y="5692"/>
                </a:lnTo>
                <a:lnTo>
                  <a:pt x="7981" y="5692"/>
                </a:lnTo>
                <a:lnTo>
                  <a:pt x="7938" y="5670"/>
                </a:lnTo>
                <a:lnTo>
                  <a:pt x="7917" y="5585"/>
                </a:lnTo>
                <a:lnTo>
                  <a:pt x="7874" y="5307"/>
                </a:lnTo>
                <a:lnTo>
                  <a:pt x="7853" y="5029"/>
                </a:lnTo>
                <a:lnTo>
                  <a:pt x="7874" y="4857"/>
                </a:lnTo>
                <a:lnTo>
                  <a:pt x="7874" y="4857"/>
                </a:lnTo>
                <a:close/>
                <a:moveTo>
                  <a:pt x="642" y="5585"/>
                </a:moveTo>
                <a:lnTo>
                  <a:pt x="642" y="5585"/>
                </a:lnTo>
                <a:lnTo>
                  <a:pt x="707" y="5713"/>
                </a:lnTo>
                <a:lnTo>
                  <a:pt x="771" y="5863"/>
                </a:lnTo>
                <a:lnTo>
                  <a:pt x="771" y="5863"/>
                </a:lnTo>
                <a:lnTo>
                  <a:pt x="856" y="6013"/>
                </a:lnTo>
                <a:lnTo>
                  <a:pt x="963" y="6141"/>
                </a:lnTo>
                <a:lnTo>
                  <a:pt x="1049" y="6184"/>
                </a:lnTo>
                <a:lnTo>
                  <a:pt x="1113" y="6227"/>
                </a:lnTo>
                <a:lnTo>
                  <a:pt x="1199" y="6248"/>
                </a:lnTo>
                <a:lnTo>
                  <a:pt x="1284" y="6248"/>
                </a:lnTo>
                <a:lnTo>
                  <a:pt x="1284" y="6248"/>
                </a:lnTo>
                <a:lnTo>
                  <a:pt x="1370" y="6248"/>
                </a:lnTo>
                <a:lnTo>
                  <a:pt x="1455" y="6205"/>
                </a:lnTo>
                <a:lnTo>
                  <a:pt x="1520" y="6163"/>
                </a:lnTo>
                <a:lnTo>
                  <a:pt x="1562" y="6077"/>
                </a:lnTo>
                <a:lnTo>
                  <a:pt x="1648" y="5884"/>
                </a:lnTo>
                <a:lnTo>
                  <a:pt x="1691" y="5713"/>
                </a:lnTo>
                <a:lnTo>
                  <a:pt x="1691" y="5713"/>
                </a:lnTo>
                <a:lnTo>
                  <a:pt x="1755" y="5585"/>
                </a:lnTo>
                <a:lnTo>
                  <a:pt x="1841" y="5478"/>
                </a:lnTo>
                <a:lnTo>
                  <a:pt x="1862" y="5414"/>
                </a:lnTo>
                <a:lnTo>
                  <a:pt x="1905" y="5350"/>
                </a:lnTo>
                <a:lnTo>
                  <a:pt x="1905" y="5285"/>
                </a:lnTo>
                <a:lnTo>
                  <a:pt x="1883" y="5200"/>
                </a:lnTo>
                <a:lnTo>
                  <a:pt x="1883" y="5200"/>
                </a:lnTo>
                <a:lnTo>
                  <a:pt x="1862" y="5157"/>
                </a:lnTo>
                <a:lnTo>
                  <a:pt x="1819" y="5093"/>
                </a:lnTo>
                <a:lnTo>
                  <a:pt x="1776" y="5050"/>
                </a:lnTo>
                <a:lnTo>
                  <a:pt x="1734" y="5007"/>
                </a:lnTo>
                <a:lnTo>
                  <a:pt x="1734" y="5007"/>
                </a:lnTo>
                <a:lnTo>
                  <a:pt x="1712" y="4922"/>
                </a:lnTo>
                <a:lnTo>
                  <a:pt x="1712" y="4836"/>
                </a:lnTo>
                <a:lnTo>
                  <a:pt x="1691" y="4729"/>
                </a:lnTo>
                <a:lnTo>
                  <a:pt x="1669" y="4643"/>
                </a:lnTo>
                <a:lnTo>
                  <a:pt x="1669" y="4643"/>
                </a:lnTo>
                <a:lnTo>
                  <a:pt x="1605" y="4515"/>
                </a:lnTo>
                <a:lnTo>
                  <a:pt x="1477" y="4430"/>
                </a:lnTo>
                <a:lnTo>
                  <a:pt x="1348" y="4365"/>
                </a:lnTo>
                <a:lnTo>
                  <a:pt x="1199" y="4365"/>
                </a:lnTo>
                <a:lnTo>
                  <a:pt x="1199" y="4365"/>
                </a:lnTo>
                <a:lnTo>
                  <a:pt x="1113" y="4387"/>
                </a:lnTo>
                <a:lnTo>
                  <a:pt x="1028" y="4408"/>
                </a:lnTo>
                <a:lnTo>
                  <a:pt x="963" y="4472"/>
                </a:lnTo>
                <a:lnTo>
                  <a:pt x="899" y="4515"/>
                </a:lnTo>
                <a:lnTo>
                  <a:pt x="814" y="4665"/>
                </a:lnTo>
                <a:lnTo>
                  <a:pt x="728" y="4815"/>
                </a:lnTo>
                <a:lnTo>
                  <a:pt x="728" y="4815"/>
                </a:lnTo>
                <a:lnTo>
                  <a:pt x="621" y="5093"/>
                </a:lnTo>
                <a:lnTo>
                  <a:pt x="621" y="5093"/>
                </a:lnTo>
                <a:lnTo>
                  <a:pt x="578" y="5157"/>
                </a:lnTo>
                <a:lnTo>
                  <a:pt x="535" y="5178"/>
                </a:lnTo>
                <a:lnTo>
                  <a:pt x="514" y="5221"/>
                </a:lnTo>
                <a:lnTo>
                  <a:pt x="493" y="5307"/>
                </a:lnTo>
                <a:lnTo>
                  <a:pt x="493" y="5307"/>
                </a:lnTo>
                <a:lnTo>
                  <a:pt x="514" y="5392"/>
                </a:lnTo>
                <a:lnTo>
                  <a:pt x="535" y="5457"/>
                </a:lnTo>
                <a:lnTo>
                  <a:pt x="600" y="5521"/>
                </a:lnTo>
                <a:lnTo>
                  <a:pt x="642" y="5585"/>
                </a:lnTo>
                <a:lnTo>
                  <a:pt x="642" y="5585"/>
                </a:lnTo>
                <a:close/>
                <a:moveTo>
                  <a:pt x="1391" y="4729"/>
                </a:moveTo>
                <a:lnTo>
                  <a:pt x="1391" y="4729"/>
                </a:lnTo>
                <a:lnTo>
                  <a:pt x="1434" y="4772"/>
                </a:lnTo>
                <a:lnTo>
                  <a:pt x="1455" y="4836"/>
                </a:lnTo>
                <a:lnTo>
                  <a:pt x="1477" y="4986"/>
                </a:lnTo>
                <a:lnTo>
                  <a:pt x="1477" y="5157"/>
                </a:lnTo>
                <a:lnTo>
                  <a:pt x="1498" y="5221"/>
                </a:lnTo>
                <a:lnTo>
                  <a:pt x="1498" y="5243"/>
                </a:lnTo>
                <a:lnTo>
                  <a:pt x="1498" y="5243"/>
                </a:lnTo>
                <a:lnTo>
                  <a:pt x="1477" y="5499"/>
                </a:lnTo>
                <a:lnTo>
                  <a:pt x="1434" y="5628"/>
                </a:lnTo>
                <a:lnTo>
                  <a:pt x="1413" y="5670"/>
                </a:lnTo>
                <a:lnTo>
                  <a:pt x="1370" y="5649"/>
                </a:lnTo>
                <a:lnTo>
                  <a:pt x="1370" y="5649"/>
                </a:lnTo>
                <a:lnTo>
                  <a:pt x="1348" y="5628"/>
                </a:lnTo>
                <a:lnTo>
                  <a:pt x="1327" y="5585"/>
                </a:lnTo>
                <a:lnTo>
                  <a:pt x="1306" y="5457"/>
                </a:lnTo>
                <a:lnTo>
                  <a:pt x="1284" y="5243"/>
                </a:lnTo>
                <a:lnTo>
                  <a:pt x="1284" y="5243"/>
                </a:lnTo>
                <a:lnTo>
                  <a:pt x="1284" y="5114"/>
                </a:lnTo>
                <a:lnTo>
                  <a:pt x="1263" y="4922"/>
                </a:lnTo>
                <a:lnTo>
                  <a:pt x="1284" y="4857"/>
                </a:lnTo>
                <a:lnTo>
                  <a:pt x="1306" y="4772"/>
                </a:lnTo>
                <a:lnTo>
                  <a:pt x="1348" y="4729"/>
                </a:lnTo>
                <a:lnTo>
                  <a:pt x="1391" y="4729"/>
                </a:lnTo>
                <a:lnTo>
                  <a:pt x="1391" y="4729"/>
                </a:lnTo>
                <a:close/>
                <a:moveTo>
                  <a:pt x="4601" y="5221"/>
                </a:moveTo>
                <a:lnTo>
                  <a:pt x="4601" y="5221"/>
                </a:lnTo>
                <a:lnTo>
                  <a:pt x="4601" y="5264"/>
                </a:lnTo>
                <a:lnTo>
                  <a:pt x="4622" y="5328"/>
                </a:lnTo>
                <a:lnTo>
                  <a:pt x="4708" y="5435"/>
                </a:lnTo>
                <a:lnTo>
                  <a:pt x="4879" y="5606"/>
                </a:lnTo>
                <a:lnTo>
                  <a:pt x="4879" y="5606"/>
                </a:lnTo>
                <a:lnTo>
                  <a:pt x="4943" y="5649"/>
                </a:lnTo>
                <a:lnTo>
                  <a:pt x="5071" y="5735"/>
                </a:lnTo>
                <a:lnTo>
                  <a:pt x="5135" y="5777"/>
                </a:lnTo>
                <a:lnTo>
                  <a:pt x="5178" y="5777"/>
                </a:lnTo>
                <a:lnTo>
                  <a:pt x="5200" y="5756"/>
                </a:lnTo>
                <a:lnTo>
                  <a:pt x="5221" y="5692"/>
                </a:lnTo>
                <a:lnTo>
                  <a:pt x="5221" y="5692"/>
                </a:lnTo>
                <a:lnTo>
                  <a:pt x="5114" y="5542"/>
                </a:lnTo>
                <a:lnTo>
                  <a:pt x="4922" y="5350"/>
                </a:lnTo>
                <a:lnTo>
                  <a:pt x="4815" y="5264"/>
                </a:lnTo>
                <a:lnTo>
                  <a:pt x="4708" y="5200"/>
                </a:lnTo>
                <a:lnTo>
                  <a:pt x="4643" y="5200"/>
                </a:lnTo>
                <a:lnTo>
                  <a:pt x="4622" y="5200"/>
                </a:lnTo>
                <a:lnTo>
                  <a:pt x="4601" y="5221"/>
                </a:lnTo>
                <a:lnTo>
                  <a:pt x="4601" y="5221"/>
                </a:lnTo>
                <a:close/>
                <a:moveTo>
                  <a:pt x="3980" y="7510"/>
                </a:moveTo>
                <a:lnTo>
                  <a:pt x="3980" y="7510"/>
                </a:lnTo>
                <a:lnTo>
                  <a:pt x="3873" y="7510"/>
                </a:lnTo>
                <a:lnTo>
                  <a:pt x="3788" y="7532"/>
                </a:lnTo>
                <a:lnTo>
                  <a:pt x="3702" y="7575"/>
                </a:lnTo>
                <a:lnTo>
                  <a:pt x="3659" y="7617"/>
                </a:lnTo>
                <a:lnTo>
                  <a:pt x="3638" y="7660"/>
                </a:lnTo>
                <a:lnTo>
                  <a:pt x="3681" y="7703"/>
                </a:lnTo>
                <a:lnTo>
                  <a:pt x="3745" y="7746"/>
                </a:lnTo>
                <a:lnTo>
                  <a:pt x="3895" y="7746"/>
                </a:lnTo>
                <a:lnTo>
                  <a:pt x="3895" y="7746"/>
                </a:lnTo>
                <a:lnTo>
                  <a:pt x="3980" y="7724"/>
                </a:lnTo>
                <a:lnTo>
                  <a:pt x="4044" y="7703"/>
                </a:lnTo>
                <a:lnTo>
                  <a:pt x="4109" y="7660"/>
                </a:lnTo>
                <a:lnTo>
                  <a:pt x="4173" y="7617"/>
                </a:lnTo>
                <a:lnTo>
                  <a:pt x="4173" y="7575"/>
                </a:lnTo>
                <a:lnTo>
                  <a:pt x="4173" y="7553"/>
                </a:lnTo>
                <a:lnTo>
                  <a:pt x="4109" y="7510"/>
                </a:lnTo>
                <a:lnTo>
                  <a:pt x="3980" y="7510"/>
                </a:lnTo>
                <a:lnTo>
                  <a:pt x="3980" y="7510"/>
                </a:lnTo>
                <a:close/>
                <a:moveTo>
                  <a:pt x="3402" y="6184"/>
                </a:moveTo>
                <a:lnTo>
                  <a:pt x="3402" y="6184"/>
                </a:lnTo>
                <a:lnTo>
                  <a:pt x="3445" y="6227"/>
                </a:lnTo>
                <a:lnTo>
                  <a:pt x="3509" y="6227"/>
                </a:lnTo>
                <a:lnTo>
                  <a:pt x="3574" y="6184"/>
                </a:lnTo>
                <a:lnTo>
                  <a:pt x="3638" y="6120"/>
                </a:lnTo>
                <a:lnTo>
                  <a:pt x="3745" y="5970"/>
                </a:lnTo>
                <a:lnTo>
                  <a:pt x="3809" y="5863"/>
                </a:lnTo>
                <a:lnTo>
                  <a:pt x="3809" y="5863"/>
                </a:lnTo>
                <a:lnTo>
                  <a:pt x="3766" y="5820"/>
                </a:lnTo>
                <a:lnTo>
                  <a:pt x="3745" y="5799"/>
                </a:lnTo>
                <a:lnTo>
                  <a:pt x="3659" y="5799"/>
                </a:lnTo>
                <a:lnTo>
                  <a:pt x="3595" y="5842"/>
                </a:lnTo>
                <a:lnTo>
                  <a:pt x="3509" y="5884"/>
                </a:lnTo>
                <a:lnTo>
                  <a:pt x="3445" y="5970"/>
                </a:lnTo>
                <a:lnTo>
                  <a:pt x="3402" y="6056"/>
                </a:lnTo>
                <a:lnTo>
                  <a:pt x="3381" y="6141"/>
                </a:lnTo>
                <a:lnTo>
                  <a:pt x="3402" y="6184"/>
                </a:lnTo>
                <a:lnTo>
                  <a:pt x="3402" y="6184"/>
                </a:lnTo>
                <a:close/>
                <a:moveTo>
                  <a:pt x="6376" y="7040"/>
                </a:moveTo>
                <a:lnTo>
                  <a:pt x="6376" y="7040"/>
                </a:lnTo>
                <a:lnTo>
                  <a:pt x="6419" y="6997"/>
                </a:lnTo>
                <a:lnTo>
                  <a:pt x="6441" y="6933"/>
                </a:lnTo>
                <a:lnTo>
                  <a:pt x="6419" y="6869"/>
                </a:lnTo>
                <a:lnTo>
                  <a:pt x="6376" y="6783"/>
                </a:lnTo>
                <a:lnTo>
                  <a:pt x="6248" y="6655"/>
                </a:lnTo>
                <a:lnTo>
                  <a:pt x="6184" y="6612"/>
                </a:lnTo>
                <a:lnTo>
                  <a:pt x="6120" y="6590"/>
                </a:lnTo>
                <a:lnTo>
                  <a:pt x="6120" y="6590"/>
                </a:lnTo>
                <a:lnTo>
                  <a:pt x="6098" y="6590"/>
                </a:lnTo>
                <a:lnTo>
                  <a:pt x="6077" y="6612"/>
                </a:lnTo>
                <a:lnTo>
                  <a:pt x="6056" y="6676"/>
                </a:lnTo>
                <a:lnTo>
                  <a:pt x="6077" y="6762"/>
                </a:lnTo>
                <a:lnTo>
                  <a:pt x="6120" y="6847"/>
                </a:lnTo>
                <a:lnTo>
                  <a:pt x="6184" y="6933"/>
                </a:lnTo>
                <a:lnTo>
                  <a:pt x="6248" y="6997"/>
                </a:lnTo>
                <a:lnTo>
                  <a:pt x="6312" y="7040"/>
                </a:lnTo>
                <a:lnTo>
                  <a:pt x="6376" y="7040"/>
                </a:lnTo>
                <a:lnTo>
                  <a:pt x="6376" y="7040"/>
                </a:lnTo>
                <a:close/>
                <a:moveTo>
                  <a:pt x="2868" y="6911"/>
                </a:moveTo>
                <a:lnTo>
                  <a:pt x="2868" y="6911"/>
                </a:lnTo>
                <a:lnTo>
                  <a:pt x="2910" y="6954"/>
                </a:lnTo>
                <a:lnTo>
                  <a:pt x="2975" y="6933"/>
                </a:lnTo>
                <a:lnTo>
                  <a:pt x="3039" y="6890"/>
                </a:lnTo>
                <a:lnTo>
                  <a:pt x="3103" y="6826"/>
                </a:lnTo>
                <a:lnTo>
                  <a:pt x="3188" y="6676"/>
                </a:lnTo>
                <a:lnTo>
                  <a:pt x="3210" y="6612"/>
                </a:lnTo>
                <a:lnTo>
                  <a:pt x="3210" y="6548"/>
                </a:lnTo>
                <a:lnTo>
                  <a:pt x="3210" y="6548"/>
                </a:lnTo>
                <a:lnTo>
                  <a:pt x="3210" y="6526"/>
                </a:lnTo>
                <a:lnTo>
                  <a:pt x="3188" y="6505"/>
                </a:lnTo>
                <a:lnTo>
                  <a:pt x="3124" y="6505"/>
                </a:lnTo>
                <a:lnTo>
                  <a:pt x="3060" y="6526"/>
                </a:lnTo>
                <a:lnTo>
                  <a:pt x="2975" y="6590"/>
                </a:lnTo>
                <a:lnTo>
                  <a:pt x="2910" y="6676"/>
                </a:lnTo>
                <a:lnTo>
                  <a:pt x="2868" y="6762"/>
                </a:lnTo>
                <a:lnTo>
                  <a:pt x="2846" y="6847"/>
                </a:lnTo>
                <a:lnTo>
                  <a:pt x="2846" y="6890"/>
                </a:lnTo>
                <a:lnTo>
                  <a:pt x="2868" y="6911"/>
                </a:lnTo>
                <a:lnTo>
                  <a:pt x="2868" y="6911"/>
                </a:lnTo>
                <a:close/>
                <a:moveTo>
                  <a:pt x="5585" y="7489"/>
                </a:moveTo>
                <a:lnTo>
                  <a:pt x="5585" y="7489"/>
                </a:lnTo>
                <a:lnTo>
                  <a:pt x="5521" y="7489"/>
                </a:lnTo>
                <a:lnTo>
                  <a:pt x="5456" y="7510"/>
                </a:lnTo>
                <a:lnTo>
                  <a:pt x="5392" y="7553"/>
                </a:lnTo>
                <a:lnTo>
                  <a:pt x="5349" y="7596"/>
                </a:lnTo>
                <a:lnTo>
                  <a:pt x="5349" y="7639"/>
                </a:lnTo>
                <a:lnTo>
                  <a:pt x="5349" y="7682"/>
                </a:lnTo>
                <a:lnTo>
                  <a:pt x="5392" y="7703"/>
                </a:lnTo>
                <a:lnTo>
                  <a:pt x="5478" y="7724"/>
                </a:lnTo>
                <a:lnTo>
                  <a:pt x="5478" y="7724"/>
                </a:lnTo>
                <a:lnTo>
                  <a:pt x="5563" y="7746"/>
                </a:lnTo>
                <a:lnTo>
                  <a:pt x="5649" y="7724"/>
                </a:lnTo>
                <a:lnTo>
                  <a:pt x="5692" y="7682"/>
                </a:lnTo>
                <a:lnTo>
                  <a:pt x="5735" y="7639"/>
                </a:lnTo>
                <a:lnTo>
                  <a:pt x="5756" y="7575"/>
                </a:lnTo>
                <a:lnTo>
                  <a:pt x="5735" y="7532"/>
                </a:lnTo>
                <a:lnTo>
                  <a:pt x="5692" y="7489"/>
                </a:lnTo>
                <a:lnTo>
                  <a:pt x="5585" y="7489"/>
                </a:lnTo>
                <a:lnTo>
                  <a:pt x="5585" y="7489"/>
                </a:lnTo>
                <a:close/>
                <a:moveTo>
                  <a:pt x="3017" y="7553"/>
                </a:moveTo>
                <a:lnTo>
                  <a:pt x="3017" y="7553"/>
                </a:lnTo>
                <a:lnTo>
                  <a:pt x="2932" y="7553"/>
                </a:lnTo>
                <a:lnTo>
                  <a:pt x="2868" y="7553"/>
                </a:lnTo>
                <a:lnTo>
                  <a:pt x="2803" y="7596"/>
                </a:lnTo>
                <a:lnTo>
                  <a:pt x="2739" y="7617"/>
                </a:lnTo>
                <a:lnTo>
                  <a:pt x="2718" y="7660"/>
                </a:lnTo>
                <a:lnTo>
                  <a:pt x="2739" y="7703"/>
                </a:lnTo>
                <a:lnTo>
                  <a:pt x="2782" y="7746"/>
                </a:lnTo>
                <a:lnTo>
                  <a:pt x="2868" y="7789"/>
                </a:lnTo>
                <a:lnTo>
                  <a:pt x="2868" y="7789"/>
                </a:lnTo>
                <a:lnTo>
                  <a:pt x="2953" y="7789"/>
                </a:lnTo>
                <a:lnTo>
                  <a:pt x="3017" y="7767"/>
                </a:lnTo>
                <a:lnTo>
                  <a:pt x="3103" y="7724"/>
                </a:lnTo>
                <a:lnTo>
                  <a:pt x="3146" y="7682"/>
                </a:lnTo>
                <a:lnTo>
                  <a:pt x="3167" y="7660"/>
                </a:lnTo>
                <a:lnTo>
                  <a:pt x="3167" y="7617"/>
                </a:lnTo>
                <a:lnTo>
                  <a:pt x="3124" y="7575"/>
                </a:lnTo>
                <a:lnTo>
                  <a:pt x="3017" y="7553"/>
                </a:lnTo>
                <a:lnTo>
                  <a:pt x="3017" y="7553"/>
                </a:lnTo>
                <a:close/>
                <a:moveTo>
                  <a:pt x="5435" y="6013"/>
                </a:moveTo>
                <a:lnTo>
                  <a:pt x="5435" y="6013"/>
                </a:lnTo>
                <a:lnTo>
                  <a:pt x="5435" y="6077"/>
                </a:lnTo>
                <a:lnTo>
                  <a:pt x="5456" y="6141"/>
                </a:lnTo>
                <a:lnTo>
                  <a:pt x="5499" y="6205"/>
                </a:lnTo>
                <a:lnTo>
                  <a:pt x="5563" y="6270"/>
                </a:lnTo>
                <a:lnTo>
                  <a:pt x="5628" y="6312"/>
                </a:lnTo>
                <a:lnTo>
                  <a:pt x="5713" y="6334"/>
                </a:lnTo>
                <a:lnTo>
                  <a:pt x="5777" y="6312"/>
                </a:lnTo>
                <a:lnTo>
                  <a:pt x="5842" y="6291"/>
                </a:lnTo>
                <a:lnTo>
                  <a:pt x="5842" y="6291"/>
                </a:lnTo>
                <a:lnTo>
                  <a:pt x="5777" y="6184"/>
                </a:lnTo>
                <a:lnTo>
                  <a:pt x="5670" y="6034"/>
                </a:lnTo>
                <a:lnTo>
                  <a:pt x="5606" y="5991"/>
                </a:lnTo>
                <a:lnTo>
                  <a:pt x="5542" y="5949"/>
                </a:lnTo>
                <a:lnTo>
                  <a:pt x="5478" y="5949"/>
                </a:lnTo>
                <a:lnTo>
                  <a:pt x="5435" y="6013"/>
                </a:lnTo>
                <a:lnTo>
                  <a:pt x="5435" y="6013"/>
                </a:lnTo>
                <a:close/>
                <a:moveTo>
                  <a:pt x="4772" y="7510"/>
                </a:moveTo>
                <a:lnTo>
                  <a:pt x="4772" y="7510"/>
                </a:lnTo>
                <a:lnTo>
                  <a:pt x="4622" y="7553"/>
                </a:lnTo>
                <a:lnTo>
                  <a:pt x="4579" y="7596"/>
                </a:lnTo>
                <a:lnTo>
                  <a:pt x="4558" y="7617"/>
                </a:lnTo>
                <a:lnTo>
                  <a:pt x="4558" y="7660"/>
                </a:lnTo>
                <a:lnTo>
                  <a:pt x="4579" y="7682"/>
                </a:lnTo>
                <a:lnTo>
                  <a:pt x="4643" y="7703"/>
                </a:lnTo>
                <a:lnTo>
                  <a:pt x="4729" y="7724"/>
                </a:lnTo>
                <a:lnTo>
                  <a:pt x="4729" y="7724"/>
                </a:lnTo>
                <a:lnTo>
                  <a:pt x="4836" y="7746"/>
                </a:lnTo>
                <a:lnTo>
                  <a:pt x="4900" y="7724"/>
                </a:lnTo>
                <a:lnTo>
                  <a:pt x="4943" y="7703"/>
                </a:lnTo>
                <a:lnTo>
                  <a:pt x="4964" y="7660"/>
                </a:lnTo>
                <a:lnTo>
                  <a:pt x="4964" y="7639"/>
                </a:lnTo>
                <a:lnTo>
                  <a:pt x="4922" y="7596"/>
                </a:lnTo>
                <a:lnTo>
                  <a:pt x="4857" y="7553"/>
                </a:lnTo>
                <a:lnTo>
                  <a:pt x="4772" y="7510"/>
                </a:lnTo>
                <a:lnTo>
                  <a:pt x="4772" y="7510"/>
                </a:lnTo>
                <a:close/>
                <a:moveTo>
                  <a:pt x="4109" y="5221"/>
                </a:moveTo>
                <a:lnTo>
                  <a:pt x="4109" y="5221"/>
                </a:lnTo>
                <a:lnTo>
                  <a:pt x="4066" y="5200"/>
                </a:lnTo>
                <a:lnTo>
                  <a:pt x="4002" y="5243"/>
                </a:lnTo>
                <a:lnTo>
                  <a:pt x="3959" y="5285"/>
                </a:lnTo>
                <a:lnTo>
                  <a:pt x="3916" y="5350"/>
                </a:lnTo>
                <a:lnTo>
                  <a:pt x="3873" y="5414"/>
                </a:lnTo>
                <a:lnTo>
                  <a:pt x="3873" y="5478"/>
                </a:lnTo>
                <a:lnTo>
                  <a:pt x="3873" y="5542"/>
                </a:lnTo>
                <a:lnTo>
                  <a:pt x="3937" y="5606"/>
                </a:lnTo>
                <a:lnTo>
                  <a:pt x="3937" y="5606"/>
                </a:lnTo>
                <a:lnTo>
                  <a:pt x="4023" y="5521"/>
                </a:lnTo>
                <a:lnTo>
                  <a:pt x="4109" y="5414"/>
                </a:lnTo>
                <a:lnTo>
                  <a:pt x="4151" y="5350"/>
                </a:lnTo>
                <a:lnTo>
                  <a:pt x="4151" y="5307"/>
                </a:lnTo>
                <a:lnTo>
                  <a:pt x="4151" y="5243"/>
                </a:lnTo>
                <a:lnTo>
                  <a:pt x="4109" y="5221"/>
                </a:lnTo>
                <a:lnTo>
                  <a:pt x="4109" y="522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7731785-8030-0D5D-5832-BFFFC1A58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74"/>
    </mc:Choice>
    <mc:Fallback xmlns="">
      <p:transition spd="slow" advTm="71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538" y="0"/>
            <a:ext cx="9829119" cy="1325563"/>
          </a:xfrm>
        </p:spPr>
        <p:txBody>
          <a:bodyPr>
            <a:normAutofit fontScale="90000"/>
          </a:bodyPr>
          <a:lstStyle/>
          <a:p>
            <a:br>
              <a:rPr lang="es-ES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s-ES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" sz="3200" b="1" i="1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How is online interaction addressed in the Companion Volume to the CEFR?</a:t>
            </a:r>
            <a:endParaRPr lang="es-ES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460531" y="1739456"/>
            <a:ext cx="4858984" cy="390780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00000"/>
              </a:lnSpc>
              <a:spcBef>
                <a:spcPts val="800"/>
              </a:spcBef>
              <a:defRPr/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Interaction is a fundamental part of using language. </a:t>
            </a:r>
          </a:p>
          <a:p>
            <a:pPr>
              <a:lnSpc>
                <a:spcPct val="200000"/>
              </a:lnSpc>
              <a:spcBef>
                <a:spcPts val="800"/>
              </a:spcBef>
              <a:defRPr/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CEFR scales address online interaction separately because it is a multimodal activity, involving one medium and several methods of communication.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Google Shape;65;p12"/>
          <p:cNvSpPr txBox="1"/>
          <p:nvPr/>
        </p:nvSpPr>
        <p:spPr>
          <a:xfrm>
            <a:off x="5796790" y="1459964"/>
            <a:ext cx="5772910" cy="3234731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Multimodal communication is typical of online interaction, with examples such as,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                                  </a:t>
            </a:r>
            <a:endParaRPr sz="22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  <a:sym typeface="Sniglet"/>
            </a:endParaRPr>
          </a:p>
        </p:txBody>
      </p:sp>
      <p:grpSp>
        <p:nvGrpSpPr>
          <p:cNvPr id="5" name="Google Shape;51;p11">
            <a:extLst>
              <a:ext uri="{FF2B5EF4-FFF2-40B4-BE49-F238E27FC236}">
                <a16:creationId xmlns:a16="http://schemas.microsoft.com/office/drawing/2014/main" id="{C74B6D75-B3E6-2F48-95FD-16B2BA6724AF}"/>
              </a:ext>
            </a:extLst>
          </p:cNvPr>
          <p:cNvGrpSpPr/>
          <p:nvPr/>
        </p:nvGrpSpPr>
        <p:grpSpPr>
          <a:xfrm rot="5043882">
            <a:off x="7176889" y="3049526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6" name="Google Shape;52;p11">
              <a:extLst>
                <a:ext uri="{FF2B5EF4-FFF2-40B4-BE49-F238E27FC236}">
                  <a16:creationId xmlns:a16="http://schemas.microsoft.com/office/drawing/2014/main" id="{5C950C08-057B-DE4A-8698-35966C9EA2D8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7" name="Google Shape;53;p11">
              <a:extLst>
                <a:ext uri="{FF2B5EF4-FFF2-40B4-BE49-F238E27FC236}">
                  <a16:creationId xmlns:a16="http://schemas.microsoft.com/office/drawing/2014/main" id="{7CA82A55-FC48-AA42-9A86-6672840901B2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7FAC6EC-BB9E-354E-8983-D9D4D1A17C15}"/>
              </a:ext>
            </a:extLst>
          </p:cNvPr>
          <p:cNvSpPr txBox="1"/>
          <p:nvPr/>
        </p:nvSpPr>
        <p:spPr>
          <a:xfrm>
            <a:off x="7966280" y="3412193"/>
            <a:ext cx="198782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Chats</a:t>
            </a:r>
          </a:p>
        </p:txBody>
      </p:sp>
      <p:grpSp>
        <p:nvGrpSpPr>
          <p:cNvPr id="9" name="Google Shape;51;p11">
            <a:extLst>
              <a:ext uri="{FF2B5EF4-FFF2-40B4-BE49-F238E27FC236}">
                <a16:creationId xmlns:a16="http://schemas.microsoft.com/office/drawing/2014/main" id="{C3F7E355-D440-034F-B31B-93519E0A0894}"/>
              </a:ext>
            </a:extLst>
          </p:cNvPr>
          <p:cNvGrpSpPr/>
          <p:nvPr/>
        </p:nvGrpSpPr>
        <p:grpSpPr>
          <a:xfrm rot="5043882">
            <a:off x="7118381" y="3706102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10" name="Google Shape;52;p11">
              <a:extLst>
                <a:ext uri="{FF2B5EF4-FFF2-40B4-BE49-F238E27FC236}">
                  <a16:creationId xmlns:a16="http://schemas.microsoft.com/office/drawing/2014/main" id="{6CE0D48D-96CD-694A-8FC1-2695A410E142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1F4E79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1" name="Google Shape;53;p11">
              <a:extLst>
                <a:ext uri="{FF2B5EF4-FFF2-40B4-BE49-F238E27FC236}">
                  <a16:creationId xmlns:a16="http://schemas.microsoft.com/office/drawing/2014/main" id="{320AAACF-178E-1B45-87A9-823F81490D12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1F4E79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37DBA4-A32F-F549-852D-17A7FECEA3CB}"/>
              </a:ext>
            </a:extLst>
          </p:cNvPr>
          <p:cNvSpPr txBox="1"/>
          <p:nvPr/>
        </p:nvSpPr>
        <p:spPr>
          <a:xfrm>
            <a:off x="7966280" y="4053444"/>
            <a:ext cx="198782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Blogs</a:t>
            </a:r>
          </a:p>
        </p:txBody>
      </p:sp>
      <p:grpSp>
        <p:nvGrpSpPr>
          <p:cNvPr id="13" name="Google Shape;51;p11">
            <a:extLst>
              <a:ext uri="{FF2B5EF4-FFF2-40B4-BE49-F238E27FC236}">
                <a16:creationId xmlns:a16="http://schemas.microsoft.com/office/drawing/2014/main" id="{E7B8D40F-5179-1E46-BD92-A250834382D9}"/>
              </a:ext>
            </a:extLst>
          </p:cNvPr>
          <p:cNvGrpSpPr/>
          <p:nvPr/>
        </p:nvGrpSpPr>
        <p:grpSpPr>
          <a:xfrm rot="5043882">
            <a:off x="7039828" y="4388948"/>
            <a:ext cx="528415" cy="873152"/>
            <a:chOff x="1113100" y="2199475"/>
            <a:chExt cx="801900" cy="709925"/>
          </a:xfrm>
          <a:blipFill>
            <a:blip r:embed="rId6"/>
            <a:tile tx="0" ty="0" sx="100000" sy="100000" flip="none" algn="tl"/>
          </a:blipFill>
        </p:grpSpPr>
        <p:sp>
          <p:nvSpPr>
            <p:cNvPr id="14" name="Google Shape;52;p11">
              <a:extLst>
                <a:ext uri="{FF2B5EF4-FFF2-40B4-BE49-F238E27FC236}">
                  <a16:creationId xmlns:a16="http://schemas.microsoft.com/office/drawing/2014/main" id="{ECB50D67-072E-6845-B4B0-5E5284CCEECA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1F4E79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5" name="Google Shape;53;p11">
              <a:extLst>
                <a:ext uri="{FF2B5EF4-FFF2-40B4-BE49-F238E27FC236}">
                  <a16:creationId xmlns:a16="http://schemas.microsoft.com/office/drawing/2014/main" id="{82EABCFA-75B2-9442-BF41-283888D1EF9C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1F4E79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44FA0A9-A413-2449-9181-7E0A6A677B70}"/>
              </a:ext>
            </a:extLst>
          </p:cNvPr>
          <p:cNvSpPr txBox="1"/>
          <p:nvPr/>
        </p:nvSpPr>
        <p:spPr>
          <a:xfrm>
            <a:off x="7966280" y="4782424"/>
            <a:ext cx="2617718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Video conferencing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B97D9A12-345A-572D-DE26-601F136595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1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34"/>
    </mc:Choice>
    <mc:Fallback xmlns="">
      <p:transition spd="slow" advTm="4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98A96-008C-5340-B29E-39727208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62707"/>
            <a:ext cx="11218126" cy="863989"/>
          </a:xfrm>
        </p:spPr>
        <p:txBody>
          <a:bodyPr/>
          <a:lstStyle/>
          <a:p>
            <a:r>
              <a:rPr lang="en-GB" sz="2900" b="1" dirty="0">
                <a:solidFill>
                  <a:schemeClr val="accent5">
                    <a:lumMod val="50000"/>
                  </a:schemeClr>
                </a:solidFill>
              </a:rPr>
              <a:t>Online communication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E3514-04B4-1444-8847-385C635702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5901" y="728116"/>
            <a:ext cx="9219173" cy="492623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2200"/>
              </a:spcBef>
              <a:buNone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Online communication is always mediated through a machine and shows characteristics that differ from face-to-face communication or from communication in writing that is not instantaneous.</a:t>
            </a:r>
          </a:p>
          <a:p>
            <a:pPr marL="0" indent="0">
              <a:lnSpc>
                <a:spcPct val="170000"/>
              </a:lnSpc>
              <a:spcBef>
                <a:spcPts val="2200"/>
              </a:spcBef>
              <a:buNone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There is a large availability of resources that can be used in real time and the response is, in many cases, instantaneous: miscommunication can occur easily.</a:t>
            </a:r>
          </a:p>
          <a:p>
            <a:pPr marL="0" indent="0">
              <a:lnSpc>
                <a:spcPct val="170000"/>
              </a:lnSpc>
              <a:spcBef>
                <a:spcPts val="2200"/>
              </a:spcBef>
              <a:buNone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affective or emotional nuances that are transmitted in communication that is not machine mediated need to be expressed differently.</a:t>
            </a:r>
          </a:p>
        </p:txBody>
      </p:sp>
      <p:sp>
        <p:nvSpPr>
          <p:cNvPr id="4" name="Google Shape;75;p13">
            <a:extLst>
              <a:ext uri="{FF2B5EF4-FFF2-40B4-BE49-F238E27FC236}">
                <a16:creationId xmlns:a16="http://schemas.microsoft.com/office/drawing/2014/main" id="{911808AD-BC16-684A-B7B3-7CEADC97B76A}"/>
              </a:ext>
            </a:extLst>
          </p:cNvPr>
          <p:cNvSpPr/>
          <p:nvPr/>
        </p:nvSpPr>
        <p:spPr>
          <a:xfrm>
            <a:off x="9232427" y="3110104"/>
            <a:ext cx="602256" cy="637792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4E79"/>
              </a:solidFill>
            </a:endParaRPr>
          </a:p>
        </p:txBody>
      </p:sp>
      <p:sp>
        <p:nvSpPr>
          <p:cNvPr id="5" name="Google Shape;75;p13">
            <a:extLst>
              <a:ext uri="{FF2B5EF4-FFF2-40B4-BE49-F238E27FC236}">
                <a16:creationId xmlns:a16="http://schemas.microsoft.com/office/drawing/2014/main" id="{A75462A5-188A-E34A-9AF2-E7FE4A67B6BC}"/>
              </a:ext>
            </a:extLst>
          </p:cNvPr>
          <p:cNvSpPr/>
          <p:nvPr/>
        </p:nvSpPr>
        <p:spPr>
          <a:xfrm>
            <a:off x="9435074" y="2300633"/>
            <a:ext cx="1103064" cy="110230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73;p31">
            <a:extLst>
              <a:ext uri="{FF2B5EF4-FFF2-40B4-BE49-F238E27FC236}">
                <a16:creationId xmlns:a16="http://schemas.microsoft.com/office/drawing/2014/main" id="{3092C3E0-ECC7-EE49-8801-20DD0861FAFB}"/>
              </a:ext>
            </a:extLst>
          </p:cNvPr>
          <p:cNvSpPr/>
          <p:nvPr/>
        </p:nvSpPr>
        <p:spPr>
          <a:xfrm>
            <a:off x="10966780" y="2088929"/>
            <a:ext cx="602256" cy="1102305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F4E79">
              <a:alpha val="9500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89;p33">
            <a:extLst>
              <a:ext uri="{FF2B5EF4-FFF2-40B4-BE49-F238E27FC236}">
                <a16:creationId xmlns:a16="http://schemas.microsoft.com/office/drawing/2014/main" id="{66F03C40-8534-0A45-9E40-5C1C0822F736}"/>
              </a:ext>
            </a:extLst>
          </p:cNvPr>
          <p:cNvSpPr/>
          <p:nvPr/>
        </p:nvSpPr>
        <p:spPr>
          <a:xfrm>
            <a:off x="9299179" y="3747896"/>
            <a:ext cx="1374854" cy="132526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F4E7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" name="Google Shape;75;p13">
            <a:extLst>
              <a:ext uri="{FF2B5EF4-FFF2-40B4-BE49-F238E27FC236}">
                <a16:creationId xmlns:a16="http://schemas.microsoft.com/office/drawing/2014/main" id="{C8F156D3-98BF-8D4C-A100-F83F437EF6B7}"/>
              </a:ext>
            </a:extLst>
          </p:cNvPr>
          <p:cNvSpPr/>
          <p:nvPr/>
        </p:nvSpPr>
        <p:spPr>
          <a:xfrm>
            <a:off x="10966780" y="3518612"/>
            <a:ext cx="1103064" cy="110230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Audio 36">
            <a:extLst>
              <a:ext uri="{FF2B5EF4-FFF2-40B4-BE49-F238E27FC236}">
                <a16:creationId xmlns:a16="http://schemas.microsoft.com/office/drawing/2014/main" id="{A8DC382F-0DC1-ADC3-6E39-B4F2BD8F7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14"/>
    </mc:Choice>
    <mc:Fallback xmlns="">
      <p:transition spd="slow" advTm="63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05" y="280987"/>
            <a:ext cx="10172455" cy="1279589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There are two scales for online interaction in the Companion Volume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:</a:t>
            </a:r>
            <a:br>
              <a:rPr lang="es-ES" dirty="0">
                <a:blipFill>
                  <a:blip r:embed="rId6"/>
                  <a:tile tx="0" ty="0" sx="100000" sy="100000" flip="none" algn="tl"/>
                </a:blipFill>
                <a:latin typeface="Segoe Print" panose="02000800000000000000" pitchFamily="2" charset="0"/>
                <a:ea typeface="Walter Turncoat"/>
                <a:cs typeface="Walter Turncoat"/>
                <a:sym typeface="Walter Turncoat"/>
              </a:rPr>
            </a:br>
            <a:endParaRPr lang="es-ES" dirty="0"/>
          </a:p>
        </p:txBody>
      </p:sp>
      <p:sp>
        <p:nvSpPr>
          <p:cNvPr id="4" name="Google Shape;402;p38"/>
          <p:cNvSpPr>
            <a:spLocks/>
          </p:cNvSpPr>
          <p:nvPr/>
        </p:nvSpPr>
        <p:spPr bwMode="auto">
          <a:xfrm>
            <a:off x="3471418" y="1114425"/>
            <a:ext cx="1028700" cy="1038225"/>
          </a:xfrm>
          <a:custGeom>
            <a:avLst/>
            <a:gdLst>
              <a:gd name="T0" fmla="*/ 8882 w 19200"/>
              <a:gd name="T1" fmla="*/ 4258 h 19345"/>
              <a:gd name="T2" fmla="*/ 10707 w 19200"/>
              <a:gd name="T3" fmla="*/ 2628 h 19345"/>
              <a:gd name="T4" fmla="*/ 8371 w 19200"/>
              <a:gd name="T5" fmla="*/ 4356 h 19345"/>
              <a:gd name="T6" fmla="*/ 10926 w 19200"/>
              <a:gd name="T7" fmla="*/ 2433 h 19345"/>
              <a:gd name="T8" fmla="*/ 10975 w 19200"/>
              <a:gd name="T9" fmla="*/ 5499 h 19345"/>
              <a:gd name="T10" fmla="*/ 11607 w 19200"/>
              <a:gd name="T11" fmla="*/ 4696 h 19345"/>
              <a:gd name="T12" fmla="*/ 17034 w 19200"/>
              <a:gd name="T13" fmla="*/ 4623 h 19345"/>
              <a:gd name="T14" fmla="*/ 17569 w 19200"/>
              <a:gd name="T15" fmla="*/ 5451 h 19345"/>
              <a:gd name="T16" fmla="*/ 11291 w 19200"/>
              <a:gd name="T17" fmla="*/ 6886 h 19345"/>
              <a:gd name="T18" fmla="*/ 13019 w 19200"/>
              <a:gd name="T19" fmla="*/ 4769 h 19345"/>
              <a:gd name="T20" fmla="*/ 16596 w 19200"/>
              <a:gd name="T21" fmla="*/ 6253 h 19345"/>
              <a:gd name="T22" fmla="*/ 14406 w 19200"/>
              <a:gd name="T23" fmla="*/ 7665 h 19345"/>
              <a:gd name="T24" fmla="*/ 17666 w 19200"/>
              <a:gd name="T25" fmla="*/ 7665 h 19345"/>
              <a:gd name="T26" fmla="*/ 16839 w 19200"/>
              <a:gd name="T27" fmla="*/ 8589 h 19345"/>
              <a:gd name="T28" fmla="*/ 17009 w 19200"/>
              <a:gd name="T29" fmla="*/ 9149 h 19345"/>
              <a:gd name="T30" fmla="*/ 16839 w 19200"/>
              <a:gd name="T31" fmla="*/ 9490 h 19345"/>
              <a:gd name="T32" fmla="*/ 17885 w 19200"/>
              <a:gd name="T33" fmla="*/ 11315 h 19345"/>
              <a:gd name="T34" fmla="*/ 17472 w 19200"/>
              <a:gd name="T35" fmla="*/ 12142 h 19345"/>
              <a:gd name="T36" fmla="*/ 17228 w 19200"/>
              <a:gd name="T37" fmla="*/ 13310 h 19345"/>
              <a:gd name="T38" fmla="*/ 18153 w 19200"/>
              <a:gd name="T39" fmla="*/ 6740 h 19345"/>
              <a:gd name="T40" fmla="*/ 14941 w 19200"/>
              <a:gd name="T41" fmla="*/ 9100 h 19345"/>
              <a:gd name="T42" fmla="*/ 16571 w 19200"/>
              <a:gd name="T43" fmla="*/ 10049 h 19345"/>
              <a:gd name="T44" fmla="*/ 16036 w 19200"/>
              <a:gd name="T45" fmla="*/ 11728 h 19345"/>
              <a:gd name="T46" fmla="*/ 14479 w 19200"/>
              <a:gd name="T47" fmla="*/ 13651 h 19345"/>
              <a:gd name="T48" fmla="*/ 13627 w 19200"/>
              <a:gd name="T49" fmla="*/ 12653 h 19345"/>
              <a:gd name="T50" fmla="*/ 11218 w 19200"/>
              <a:gd name="T51" fmla="*/ 10122 h 19345"/>
              <a:gd name="T52" fmla="*/ 15184 w 19200"/>
              <a:gd name="T53" fmla="*/ 7908 h 19345"/>
              <a:gd name="T54" fmla="*/ 6254 w 19200"/>
              <a:gd name="T55" fmla="*/ 4210 h 19345"/>
              <a:gd name="T56" fmla="*/ 3602 w 19200"/>
              <a:gd name="T57" fmla="*/ 4915 h 19345"/>
              <a:gd name="T58" fmla="*/ 5743 w 19200"/>
              <a:gd name="T59" fmla="*/ 5597 h 19345"/>
              <a:gd name="T60" fmla="*/ 1388 w 19200"/>
              <a:gd name="T61" fmla="*/ 9003 h 19345"/>
              <a:gd name="T62" fmla="*/ 6790 w 19200"/>
              <a:gd name="T63" fmla="*/ 11777 h 19345"/>
              <a:gd name="T64" fmla="*/ 4551 w 19200"/>
              <a:gd name="T65" fmla="*/ 14478 h 19345"/>
              <a:gd name="T66" fmla="*/ 682 w 19200"/>
              <a:gd name="T67" fmla="*/ 8346 h 19345"/>
              <a:gd name="T68" fmla="*/ 5841 w 19200"/>
              <a:gd name="T69" fmla="*/ 2823 h 19345"/>
              <a:gd name="T70" fmla="*/ 12435 w 19200"/>
              <a:gd name="T71" fmla="*/ 2190 h 19345"/>
              <a:gd name="T72" fmla="*/ 12994 w 19200"/>
              <a:gd name="T73" fmla="*/ 2920 h 19345"/>
              <a:gd name="T74" fmla="*/ 15428 w 19200"/>
              <a:gd name="T75" fmla="*/ 3139 h 19345"/>
              <a:gd name="T76" fmla="*/ 12045 w 19200"/>
              <a:gd name="T77" fmla="*/ 5767 h 19345"/>
              <a:gd name="T78" fmla="*/ 10853 w 19200"/>
              <a:gd name="T79" fmla="*/ 8151 h 19345"/>
              <a:gd name="T80" fmla="*/ 12848 w 19200"/>
              <a:gd name="T81" fmla="*/ 11485 h 19345"/>
              <a:gd name="T82" fmla="*/ 14917 w 19200"/>
              <a:gd name="T83" fmla="*/ 14648 h 19345"/>
              <a:gd name="T84" fmla="*/ 14868 w 19200"/>
              <a:gd name="T85" fmla="*/ 15451 h 19345"/>
              <a:gd name="T86" fmla="*/ 15549 w 19200"/>
              <a:gd name="T87" fmla="*/ 16132 h 19345"/>
              <a:gd name="T88" fmla="*/ 14357 w 19200"/>
              <a:gd name="T89" fmla="*/ 17154 h 19345"/>
              <a:gd name="T90" fmla="*/ 11899 w 19200"/>
              <a:gd name="T91" fmla="*/ 17787 h 19345"/>
              <a:gd name="T92" fmla="*/ 10731 w 19200"/>
              <a:gd name="T93" fmla="*/ 18420 h 19345"/>
              <a:gd name="T94" fmla="*/ 2264 w 19200"/>
              <a:gd name="T95" fmla="*/ 14843 h 19345"/>
              <a:gd name="T96" fmla="*/ 2702 w 19200"/>
              <a:gd name="T97" fmla="*/ 10974 h 19345"/>
              <a:gd name="T98" fmla="*/ 5476 w 19200"/>
              <a:gd name="T99" fmla="*/ 15816 h 19345"/>
              <a:gd name="T100" fmla="*/ 5865 w 19200"/>
              <a:gd name="T101" fmla="*/ 10706 h 19345"/>
              <a:gd name="T102" fmla="*/ 1948 w 19200"/>
              <a:gd name="T103" fmla="*/ 8443 h 19345"/>
              <a:gd name="T104" fmla="*/ 6108 w 19200"/>
              <a:gd name="T105" fmla="*/ 5086 h 19345"/>
              <a:gd name="T106" fmla="*/ 4770 w 19200"/>
              <a:gd name="T107" fmla="*/ 4210 h 19345"/>
              <a:gd name="T108" fmla="*/ 6595 w 19200"/>
              <a:gd name="T109" fmla="*/ 2920 h 19345"/>
              <a:gd name="T110" fmla="*/ 3383 w 19200"/>
              <a:gd name="T111" fmla="*/ 3017 h 19345"/>
              <a:gd name="T112" fmla="*/ 6035 w 19200"/>
              <a:gd name="T113" fmla="*/ 779 h 19345"/>
              <a:gd name="T114" fmla="*/ 123 w 19200"/>
              <a:gd name="T115" fmla="*/ 8468 h 19345"/>
              <a:gd name="T116" fmla="*/ 3578 w 19200"/>
              <a:gd name="T117" fmla="*/ 17008 h 19345"/>
              <a:gd name="T118" fmla="*/ 13189 w 19200"/>
              <a:gd name="T119" fmla="*/ 18566 h 19345"/>
              <a:gd name="T120" fmla="*/ 19053 w 19200"/>
              <a:gd name="T121" fmla="*/ 11290 h 19345"/>
              <a:gd name="T122" fmla="*/ 16815 w 19200"/>
              <a:gd name="T123" fmla="*/ 3480 h 19345"/>
              <a:gd name="T124" fmla="*/ 12678 w 19200"/>
              <a:gd name="T125" fmla="*/ 608 h 19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lnTo>
                  <a:pt x="1070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lnTo>
                  <a:pt x="11486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lnTo>
                  <a:pt x="13311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lnTo>
                  <a:pt x="17155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lnTo>
                  <a:pt x="18591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lnTo>
                  <a:pt x="6206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1F4E79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sp>
        <p:nvSpPr>
          <p:cNvPr id="5" name="Google Shape;388;p38">
            <a:extLst>
              <a:ext uri="{FF2B5EF4-FFF2-40B4-BE49-F238E27FC236}">
                <a16:creationId xmlns:a16="http://schemas.microsoft.com/office/drawing/2014/main" id="{C45D53AC-3994-C542-A870-5EB6FEFF15FB}"/>
              </a:ext>
            </a:extLst>
          </p:cNvPr>
          <p:cNvSpPr/>
          <p:nvPr/>
        </p:nvSpPr>
        <p:spPr>
          <a:xfrm>
            <a:off x="5972429" y="1174749"/>
            <a:ext cx="930275" cy="91757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rgbClr val="1F4E79"/>
            </a:solidFill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blipFill>
                <a:blip r:embed="rId6"/>
                <a:tile tx="0" ty="0" sx="100000" sy="100000" flip="none" algn="tl"/>
              </a:blipFill>
              <a:latin typeface="+mn-lt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FC71D0F-F125-8A49-B8CF-46C9F6F0273F}"/>
              </a:ext>
            </a:extLst>
          </p:cNvPr>
          <p:cNvSpPr txBox="1">
            <a:spLocks/>
          </p:cNvSpPr>
          <p:nvPr/>
        </p:nvSpPr>
        <p:spPr>
          <a:xfrm>
            <a:off x="382080" y="2614612"/>
            <a:ext cx="4605718" cy="38584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r>
              <a:rPr lang="en-GB" sz="29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Online Conversation and Discussion </a:t>
            </a:r>
          </a:p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endParaRPr lang="en-GB" sz="18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  <a:sym typeface="Sniglet"/>
            </a:endParaRPr>
          </a:p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Conversation and discussions online, both formal and informal.</a:t>
            </a:r>
          </a:p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endParaRPr lang="es-ES" sz="2400" dirty="0">
              <a:blipFill>
                <a:blip r:embed="rId6"/>
                <a:tile tx="0" ty="0" sx="100000" sy="100000" flip="none" algn="tl"/>
              </a:blipFill>
              <a:latin typeface="Segoe Print" panose="02000800000000000000" pitchFamily="2" charset="0"/>
              <a:ea typeface="Sniglet"/>
              <a:cs typeface="Sniglet"/>
              <a:sym typeface="Sniglet"/>
            </a:endParaRPr>
          </a:p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endParaRPr lang="es-ES" sz="19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  <a:sym typeface="Sniglet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9512A04A-4A99-E246-A9AC-B402801DDA62}"/>
              </a:ext>
            </a:extLst>
          </p:cNvPr>
          <p:cNvSpPr txBox="1">
            <a:spLocks/>
          </p:cNvSpPr>
          <p:nvPr/>
        </p:nvSpPr>
        <p:spPr>
          <a:xfrm>
            <a:off x="5860768" y="2614612"/>
            <a:ext cx="6331232" cy="4991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r>
              <a:rPr lang="en-GB" sz="29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Goal-oriented Transactions and Collaboration</a:t>
            </a:r>
          </a:p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endParaRPr lang="en-GB" sz="2400" dirty="0">
              <a:blipFill>
                <a:blip r:embed="rId6"/>
                <a:tile tx="0" ty="0" sx="100000" sy="100000" flip="none" algn="tl"/>
              </a:blipFill>
              <a:latin typeface="Segoe Print" panose="02000800000000000000" pitchFamily="2" charset="0"/>
              <a:ea typeface="Sniglet"/>
              <a:cs typeface="Sniglet"/>
              <a:sym typeface="Sniglet"/>
            </a:endParaRPr>
          </a:p>
          <a:p>
            <a:pPr marL="169329" indent="0">
              <a:buClr>
                <a:srgbClr val="FFFFFF"/>
              </a:buClr>
              <a:buFont typeface="Sniglet"/>
              <a:buNone/>
              <a:defRPr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Communication focused on interaction and transactions with the objective of achieving a specific goal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sym typeface="Sniglet"/>
              </a:rPr>
              <a:t>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17164F0-AE79-D0E3-E982-271AB0F566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7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52"/>
    </mc:Choice>
    <mc:Fallback xmlns="">
      <p:transition spd="slow" advTm="71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|1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Widescreen</PresentationFormat>
  <Paragraphs>30</Paragraphs>
  <Slides>5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Print</vt:lpstr>
      <vt:lpstr>Sniglet</vt:lpstr>
      <vt:lpstr>Walter Turncoat</vt:lpstr>
      <vt:lpstr>Office Theme</vt:lpstr>
      <vt:lpstr>Online interaction in the Companion Volume to the Common European Framework of Reference for Languages: Online interaction at a glance</vt:lpstr>
      <vt:lpstr>Online interaction</vt:lpstr>
      <vt:lpstr>  How is online interaction addressed in the Companion Volume to the CEFR?</vt:lpstr>
      <vt:lpstr>Online communication</vt:lpstr>
      <vt:lpstr>There are two scales for online interaction in the Companion Volume: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Marie-Therese Baehr</cp:lastModifiedBy>
  <cp:revision>63</cp:revision>
  <dcterms:created xsi:type="dcterms:W3CDTF">2020-01-08T10:10:35Z</dcterms:created>
  <dcterms:modified xsi:type="dcterms:W3CDTF">2024-06-27T10:52:27Z</dcterms:modified>
</cp:coreProperties>
</file>